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73" r:id="rId4"/>
  </p:sldMasterIdLst>
  <p:notesMasterIdLst>
    <p:notesMasterId r:id="rId23"/>
  </p:notesMasterIdLst>
  <p:handoutMasterIdLst>
    <p:handoutMasterId r:id="rId24"/>
  </p:handoutMasterIdLst>
  <p:sldIdLst>
    <p:sldId id="1923" r:id="rId5"/>
    <p:sldId id="2145707305" r:id="rId6"/>
    <p:sldId id="2145707304" r:id="rId7"/>
    <p:sldId id="2145707306" r:id="rId8"/>
    <p:sldId id="2145707307" r:id="rId9"/>
    <p:sldId id="2145707308" r:id="rId10"/>
    <p:sldId id="2145707309" r:id="rId11"/>
    <p:sldId id="2145707310" r:id="rId12"/>
    <p:sldId id="2145707311" r:id="rId13"/>
    <p:sldId id="2145707301" r:id="rId14"/>
    <p:sldId id="2145707302" r:id="rId15"/>
    <p:sldId id="2145707303" r:id="rId16"/>
    <p:sldId id="2145707297" r:id="rId17"/>
    <p:sldId id="1955" r:id="rId18"/>
    <p:sldId id="2145707299" r:id="rId19"/>
    <p:sldId id="2145707298" r:id="rId20"/>
    <p:sldId id="2145707296" r:id="rId21"/>
    <p:sldId id="2145707300"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rah Wilkinson" initials="SW" lastIdx="1" clrIdx="0">
    <p:extLst>
      <p:ext uri="{19B8F6BF-5375-455C-9EA6-DF929625EA0E}">
        <p15:presenceInfo xmlns:p15="http://schemas.microsoft.com/office/powerpoint/2012/main" userId="1186059c3be801a0"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25563"/>
    <a:srgbClr val="F6F8F8"/>
    <a:srgbClr val="80D2CC"/>
    <a:srgbClr val="99DBD6"/>
    <a:srgbClr val="99DDEB"/>
    <a:srgbClr val="80D4E7"/>
    <a:srgbClr val="005EB8"/>
    <a:srgbClr val="E8EDEE"/>
    <a:srgbClr val="003087"/>
    <a:srgbClr val="82D1C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B4D1CCA-1697-490B-8108-7A6F978FA1F5}" v="145" dt="2025-06-17T12:57:33.993"/>
    <p1510:client id="{DF58934E-4D6C-4DE4-B0A7-5ED2419B85F4}" v="2" dt="2025-06-17T12:37:49.61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LLORS, Carly (NHS ENGLAND)" userId="74771a79-6176-46f5-91b6-9db4d80eab36" providerId="ADAL" clId="{0B4D1CCA-1697-490B-8108-7A6F978FA1F5}"/>
    <pc:docChg chg="custSel modSld modMainMaster">
      <pc:chgData name="MELLORS, Carly (NHS ENGLAND)" userId="74771a79-6176-46f5-91b6-9db4d80eab36" providerId="ADAL" clId="{0B4D1CCA-1697-490B-8108-7A6F978FA1F5}" dt="2025-06-17T12:57:33.993" v="145"/>
      <pc:docMkLst>
        <pc:docMk/>
      </pc:docMkLst>
      <pc:sldChg chg="addSp modSp mod">
        <pc:chgData name="MELLORS, Carly (NHS ENGLAND)" userId="74771a79-6176-46f5-91b6-9db4d80eab36" providerId="ADAL" clId="{0B4D1CCA-1697-490B-8108-7A6F978FA1F5}" dt="2025-06-17T12:56:49.045" v="127" actId="113"/>
        <pc:sldMkLst>
          <pc:docMk/>
          <pc:sldMk cId="3830231407" sldId="1923"/>
        </pc:sldMkLst>
        <pc:spChg chg="add mod">
          <ac:chgData name="MELLORS, Carly (NHS ENGLAND)" userId="74771a79-6176-46f5-91b6-9db4d80eab36" providerId="ADAL" clId="{0B4D1CCA-1697-490B-8108-7A6F978FA1F5}" dt="2025-06-17T12:56:49.045" v="127" actId="113"/>
          <ac:spMkLst>
            <pc:docMk/>
            <pc:sldMk cId="3830231407" sldId="1923"/>
            <ac:spMk id="3" creationId="{1A1117CC-11AA-D710-25E7-B08B50F36BE1}"/>
          </ac:spMkLst>
        </pc:spChg>
      </pc:sldChg>
      <pc:sldChg chg="addSp modSp">
        <pc:chgData name="MELLORS, Carly (NHS ENGLAND)" userId="74771a79-6176-46f5-91b6-9db4d80eab36" providerId="ADAL" clId="{0B4D1CCA-1697-490B-8108-7A6F978FA1F5}" dt="2025-06-17T12:57:28.117" v="141"/>
        <pc:sldMkLst>
          <pc:docMk/>
          <pc:sldMk cId="3372572790" sldId="1955"/>
        </pc:sldMkLst>
        <pc:spChg chg="add mod">
          <ac:chgData name="MELLORS, Carly (NHS ENGLAND)" userId="74771a79-6176-46f5-91b6-9db4d80eab36" providerId="ADAL" clId="{0B4D1CCA-1697-490B-8108-7A6F978FA1F5}" dt="2025-06-17T12:57:28.117" v="141"/>
          <ac:spMkLst>
            <pc:docMk/>
            <pc:sldMk cId="3372572790" sldId="1955"/>
            <ac:spMk id="4" creationId="{BC869726-B0F5-8E91-23DE-860E32E3A48E}"/>
          </ac:spMkLst>
        </pc:spChg>
      </pc:sldChg>
      <pc:sldChg chg="addSp modSp">
        <pc:chgData name="MELLORS, Carly (NHS ENGLAND)" userId="74771a79-6176-46f5-91b6-9db4d80eab36" providerId="ADAL" clId="{0B4D1CCA-1697-490B-8108-7A6F978FA1F5}" dt="2025-06-17T12:57:32.485" v="144"/>
        <pc:sldMkLst>
          <pc:docMk/>
          <pc:sldMk cId="1034788956" sldId="2145707296"/>
        </pc:sldMkLst>
        <pc:spChg chg="add mod">
          <ac:chgData name="MELLORS, Carly (NHS ENGLAND)" userId="74771a79-6176-46f5-91b6-9db4d80eab36" providerId="ADAL" clId="{0B4D1CCA-1697-490B-8108-7A6F978FA1F5}" dt="2025-06-17T12:57:32.485" v="144"/>
          <ac:spMkLst>
            <pc:docMk/>
            <pc:sldMk cId="1034788956" sldId="2145707296"/>
            <ac:spMk id="5" creationId="{67F1F61A-3982-FB6C-617F-71233FF86818}"/>
          </ac:spMkLst>
        </pc:spChg>
      </pc:sldChg>
      <pc:sldChg chg="addSp modSp">
        <pc:chgData name="MELLORS, Carly (NHS ENGLAND)" userId="74771a79-6176-46f5-91b6-9db4d80eab36" providerId="ADAL" clId="{0B4D1CCA-1697-490B-8108-7A6F978FA1F5}" dt="2025-06-17T12:57:25.132" v="140"/>
        <pc:sldMkLst>
          <pc:docMk/>
          <pc:sldMk cId="749677910" sldId="2145707297"/>
        </pc:sldMkLst>
        <pc:spChg chg="add mod">
          <ac:chgData name="MELLORS, Carly (NHS ENGLAND)" userId="74771a79-6176-46f5-91b6-9db4d80eab36" providerId="ADAL" clId="{0B4D1CCA-1697-490B-8108-7A6F978FA1F5}" dt="2025-06-17T12:57:25.132" v="140"/>
          <ac:spMkLst>
            <pc:docMk/>
            <pc:sldMk cId="749677910" sldId="2145707297"/>
            <ac:spMk id="4" creationId="{4ADD465D-BDC5-A5D5-4C5A-499D2F061D5B}"/>
          </ac:spMkLst>
        </pc:spChg>
      </pc:sldChg>
      <pc:sldChg chg="addSp modSp">
        <pc:chgData name="MELLORS, Carly (NHS ENGLAND)" userId="74771a79-6176-46f5-91b6-9db4d80eab36" providerId="ADAL" clId="{0B4D1CCA-1697-490B-8108-7A6F978FA1F5}" dt="2025-06-17T12:57:31.368" v="143"/>
        <pc:sldMkLst>
          <pc:docMk/>
          <pc:sldMk cId="323716756" sldId="2145707298"/>
        </pc:sldMkLst>
        <pc:spChg chg="add mod">
          <ac:chgData name="MELLORS, Carly (NHS ENGLAND)" userId="74771a79-6176-46f5-91b6-9db4d80eab36" providerId="ADAL" clId="{0B4D1CCA-1697-490B-8108-7A6F978FA1F5}" dt="2025-06-17T12:57:31.368" v="143"/>
          <ac:spMkLst>
            <pc:docMk/>
            <pc:sldMk cId="323716756" sldId="2145707298"/>
            <ac:spMk id="4" creationId="{5D5F4127-F57F-8F99-4571-9F68385EC8AD}"/>
          </ac:spMkLst>
        </pc:spChg>
      </pc:sldChg>
      <pc:sldChg chg="addSp modSp">
        <pc:chgData name="MELLORS, Carly (NHS ENGLAND)" userId="74771a79-6176-46f5-91b6-9db4d80eab36" providerId="ADAL" clId="{0B4D1CCA-1697-490B-8108-7A6F978FA1F5}" dt="2025-06-17T12:57:30.280" v="142"/>
        <pc:sldMkLst>
          <pc:docMk/>
          <pc:sldMk cId="1586324633" sldId="2145707299"/>
        </pc:sldMkLst>
        <pc:spChg chg="add mod">
          <ac:chgData name="MELLORS, Carly (NHS ENGLAND)" userId="74771a79-6176-46f5-91b6-9db4d80eab36" providerId="ADAL" clId="{0B4D1CCA-1697-490B-8108-7A6F978FA1F5}" dt="2025-06-17T12:57:30.280" v="142"/>
          <ac:spMkLst>
            <pc:docMk/>
            <pc:sldMk cId="1586324633" sldId="2145707299"/>
            <ac:spMk id="4" creationId="{818F3065-6642-B235-6D9B-7CBBDE509C4E}"/>
          </ac:spMkLst>
        </pc:spChg>
      </pc:sldChg>
      <pc:sldChg chg="addSp modSp">
        <pc:chgData name="MELLORS, Carly (NHS ENGLAND)" userId="74771a79-6176-46f5-91b6-9db4d80eab36" providerId="ADAL" clId="{0B4D1CCA-1697-490B-8108-7A6F978FA1F5}" dt="2025-06-17T12:57:33.993" v="145"/>
        <pc:sldMkLst>
          <pc:docMk/>
          <pc:sldMk cId="3168381574" sldId="2145707300"/>
        </pc:sldMkLst>
        <pc:spChg chg="add mod">
          <ac:chgData name="MELLORS, Carly (NHS ENGLAND)" userId="74771a79-6176-46f5-91b6-9db4d80eab36" providerId="ADAL" clId="{0B4D1CCA-1697-490B-8108-7A6F978FA1F5}" dt="2025-06-17T12:57:33.993" v="145"/>
          <ac:spMkLst>
            <pc:docMk/>
            <pc:sldMk cId="3168381574" sldId="2145707300"/>
            <ac:spMk id="4" creationId="{C4F0D9AF-F0DD-1B5B-7F57-3E6FB7D0499D}"/>
          </ac:spMkLst>
        </pc:spChg>
      </pc:sldChg>
      <pc:sldChg chg="addSp modSp mod">
        <pc:chgData name="MELLORS, Carly (NHS ENGLAND)" userId="74771a79-6176-46f5-91b6-9db4d80eab36" providerId="ADAL" clId="{0B4D1CCA-1697-490B-8108-7A6F978FA1F5}" dt="2025-06-17T12:57:19.434" v="137" actId="1076"/>
        <pc:sldMkLst>
          <pc:docMk/>
          <pc:sldMk cId="3835833971" sldId="2145707301"/>
        </pc:sldMkLst>
        <pc:spChg chg="add mod">
          <ac:chgData name="MELLORS, Carly (NHS ENGLAND)" userId="74771a79-6176-46f5-91b6-9db4d80eab36" providerId="ADAL" clId="{0B4D1CCA-1697-490B-8108-7A6F978FA1F5}" dt="2025-06-17T12:57:19.434" v="137" actId="1076"/>
          <ac:spMkLst>
            <pc:docMk/>
            <pc:sldMk cId="3835833971" sldId="2145707301"/>
            <ac:spMk id="6" creationId="{14EBA3E5-E6AA-448F-4420-CF69DCE4B246}"/>
          </ac:spMkLst>
        </pc:spChg>
      </pc:sldChg>
      <pc:sldChg chg="addSp modSp">
        <pc:chgData name="MELLORS, Carly (NHS ENGLAND)" userId="74771a79-6176-46f5-91b6-9db4d80eab36" providerId="ADAL" clId="{0B4D1CCA-1697-490B-8108-7A6F978FA1F5}" dt="2025-06-17T12:57:21.239" v="138"/>
        <pc:sldMkLst>
          <pc:docMk/>
          <pc:sldMk cId="1933386477" sldId="2145707302"/>
        </pc:sldMkLst>
        <pc:spChg chg="add mod">
          <ac:chgData name="MELLORS, Carly (NHS ENGLAND)" userId="74771a79-6176-46f5-91b6-9db4d80eab36" providerId="ADAL" clId="{0B4D1CCA-1697-490B-8108-7A6F978FA1F5}" dt="2025-06-17T12:57:21.239" v="138"/>
          <ac:spMkLst>
            <pc:docMk/>
            <pc:sldMk cId="1933386477" sldId="2145707302"/>
            <ac:spMk id="6" creationId="{7043A3D2-52DA-A4EB-211B-09B1F2A13230}"/>
          </ac:spMkLst>
        </pc:spChg>
      </pc:sldChg>
      <pc:sldChg chg="addSp modSp">
        <pc:chgData name="MELLORS, Carly (NHS ENGLAND)" userId="74771a79-6176-46f5-91b6-9db4d80eab36" providerId="ADAL" clId="{0B4D1CCA-1697-490B-8108-7A6F978FA1F5}" dt="2025-06-17T12:57:23.399" v="139"/>
        <pc:sldMkLst>
          <pc:docMk/>
          <pc:sldMk cId="2359874810" sldId="2145707303"/>
        </pc:sldMkLst>
        <pc:spChg chg="add mod">
          <ac:chgData name="MELLORS, Carly (NHS ENGLAND)" userId="74771a79-6176-46f5-91b6-9db4d80eab36" providerId="ADAL" clId="{0B4D1CCA-1697-490B-8108-7A6F978FA1F5}" dt="2025-06-17T12:57:23.399" v="139"/>
          <ac:spMkLst>
            <pc:docMk/>
            <pc:sldMk cId="2359874810" sldId="2145707303"/>
            <ac:spMk id="4" creationId="{5E4C8AB8-0C26-7032-AE8D-F8C2B3CFA415}"/>
          </ac:spMkLst>
        </pc:spChg>
      </pc:sldChg>
      <pc:sldChg chg="addSp modSp">
        <pc:chgData name="MELLORS, Carly (NHS ENGLAND)" userId="74771a79-6176-46f5-91b6-9db4d80eab36" providerId="ADAL" clId="{0B4D1CCA-1697-490B-8108-7A6F978FA1F5}" dt="2025-06-17T12:57:06.842" v="129"/>
        <pc:sldMkLst>
          <pc:docMk/>
          <pc:sldMk cId="3115669957" sldId="2145707304"/>
        </pc:sldMkLst>
        <pc:spChg chg="add mod">
          <ac:chgData name="MELLORS, Carly (NHS ENGLAND)" userId="74771a79-6176-46f5-91b6-9db4d80eab36" providerId="ADAL" clId="{0B4D1CCA-1697-490B-8108-7A6F978FA1F5}" dt="2025-06-17T12:57:06.842" v="129"/>
          <ac:spMkLst>
            <pc:docMk/>
            <pc:sldMk cId="3115669957" sldId="2145707304"/>
            <ac:spMk id="4" creationId="{98998086-DCED-A4ED-7B75-C0B83B16B394}"/>
          </ac:spMkLst>
        </pc:spChg>
      </pc:sldChg>
      <pc:sldChg chg="addSp modSp">
        <pc:chgData name="MELLORS, Carly (NHS ENGLAND)" userId="74771a79-6176-46f5-91b6-9db4d80eab36" providerId="ADAL" clId="{0B4D1CCA-1697-490B-8108-7A6F978FA1F5}" dt="2025-06-17T12:57:01.596" v="128"/>
        <pc:sldMkLst>
          <pc:docMk/>
          <pc:sldMk cId="2148165833" sldId="2145707305"/>
        </pc:sldMkLst>
        <pc:spChg chg="add mod">
          <ac:chgData name="MELLORS, Carly (NHS ENGLAND)" userId="74771a79-6176-46f5-91b6-9db4d80eab36" providerId="ADAL" clId="{0B4D1CCA-1697-490B-8108-7A6F978FA1F5}" dt="2025-06-17T12:57:01.596" v="128"/>
          <ac:spMkLst>
            <pc:docMk/>
            <pc:sldMk cId="2148165833" sldId="2145707305"/>
            <ac:spMk id="4" creationId="{6002030A-F016-98B4-E20C-821F896C9F00}"/>
          </ac:spMkLst>
        </pc:spChg>
      </pc:sldChg>
      <pc:sldChg chg="addSp modSp">
        <pc:chgData name="MELLORS, Carly (NHS ENGLAND)" userId="74771a79-6176-46f5-91b6-9db4d80eab36" providerId="ADAL" clId="{0B4D1CCA-1697-490B-8108-7A6F978FA1F5}" dt="2025-06-17T12:57:09.366" v="130"/>
        <pc:sldMkLst>
          <pc:docMk/>
          <pc:sldMk cId="1360434530" sldId="2145707306"/>
        </pc:sldMkLst>
        <pc:spChg chg="add mod">
          <ac:chgData name="MELLORS, Carly (NHS ENGLAND)" userId="74771a79-6176-46f5-91b6-9db4d80eab36" providerId="ADAL" clId="{0B4D1CCA-1697-490B-8108-7A6F978FA1F5}" dt="2025-06-17T12:57:09.366" v="130"/>
          <ac:spMkLst>
            <pc:docMk/>
            <pc:sldMk cId="1360434530" sldId="2145707306"/>
            <ac:spMk id="4" creationId="{961E6F26-9B5D-49B8-EF64-F186443B60A2}"/>
          </ac:spMkLst>
        </pc:spChg>
      </pc:sldChg>
      <pc:sldChg chg="addSp modSp">
        <pc:chgData name="MELLORS, Carly (NHS ENGLAND)" userId="74771a79-6176-46f5-91b6-9db4d80eab36" providerId="ADAL" clId="{0B4D1CCA-1697-490B-8108-7A6F978FA1F5}" dt="2025-06-17T12:57:10.721" v="131"/>
        <pc:sldMkLst>
          <pc:docMk/>
          <pc:sldMk cId="1437121645" sldId="2145707307"/>
        </pc:sldMkLst>
        <pc:spChg chg="add mod">
          <ac:chgData name="MELLORS, Carly (NHS ENGLAND)" userId="74771a79-6176-46f5-91b6-9db4d80eab36" providerId="ADAL" clId="{0B4D1CCA-1697-490B-8108-7A6F978FA1F5}" dt="2025-06-17T12:57:10.721" v="131"/>
          <ac:spMkLst>
            <pc:docMk/>
            <pc:sldMk cId="1437121645" sldId="2145707307"/>
            <ac:spMk id="4" creationId="{B451F176-2A5D-A96E-C795-2A7E2FDF19E0}"/>
          </ac:spMkLst>
        </pc:spChg>
      </pc:sldChg>
      <pc:sldChg chg="addSp modSp">
        <pc:chgData name="MELLORS, Carly (NHS ENGLAND)" userId="74771a79-6176-46f5-91b6-9db4d80eab36" providerId="ADAL" clId="{0B4D1CCA-1697-490B-8108-7A6F978FA1F5}" dt="2025-06-17T12:57:11.470" v="132"/>
        <pc:sldMkLst>
          <pc:docMk/>
          <pc:sldMk cId="79264981" sldId="2145707308"/>
        </pc:sldMkLst>
        <pc:spChg chg="add mod">
          <ac:chgData name="MELLORS, Carly (NHS ENGLAND)" userId="74771a79-6176-46f5-91b6-9db4d80eab36" providerId="ADAL" clId="{0B4D1CCA-1697-490B-8108-7A6F978FA1F5}" dt="2025-06-17T12:57:11.470" v="132"/>
          <ac:spMkLst>
            <pc:docMk/>
            <pc:sldMk cId="79264981" sldId="2145707308"/>
            <ac:spMk id="4" creationId="{6D147193-AC77-B95E-3AB8-E8291C1E494D}"/>
          </ac:spMkLst>
        </pc:spChg>
      </pc:sldChg>
      <pc:sldChg chg="addSp modSp">
        <pc:chgData name="MELLORS, Carly (NHS ENGLAND)" userId="74771a79-6176-46f5-91b6-9db4d80eab36" providerId="ADAL" clId="{0B4D1CCA-1697-490B-8108-7A6F978FA1F5}" dt="2025-06-17T12:57:12.125" v="133"/>
        <pc:sldMkLst>
          <pc:docMk/>
          <pc:sldMk cId="2202292862" sldId="2145707309"/>
        </pc:sldMkLst>
        <pc:spChg chg="add mod">
          <ac:chgData name="MELLORS, Carly (NHS ENGLAND)" userId="74771a79-6176-46f5-91b6-9db4d80eab36" providerId="ADAL" clId="{0B4D1CCA-1697-490B-8108-7A6F978FA1F5}" dt="2025-06-17T12:57:12.125" v="133"/>
          <ac:spMkLst>
            <pc:docMk/>
            <pc:sldMk cId="2202292862" sldId="2145707309"/>
            <ac:spMk id="4" creationId="{79648068-E770-49D4-D658-8F1932732820}"/>
          </ac:spMkLst>
        </pc:spChg>
      </pc:sldChg>
      <pc:sldChg chg="addSp modSp">
        <pc:chgData name="MELLORS, Carly (NHS ENGLAND)" userId="74771a79-6176-46f5-91b6-9db4d80eab36" providerId="ADAL" clId="{0B4D1CCA-1697-490B-8108-7A6F978FA1F5}" dt="2025-06-17T12:57:12.985" v="134"/>
        <pc:sldMkLst>
          <pc:docMk/>
          <pc:sldMk cId="4057193691" sldId="2145707310"/>
        </pc:sldMkLst>
        <pc:spChg chg="add mod">
          <ac:chgData name="MELLORS, Carly (NHS ENGLAND)" userId="74771a79-6176-46f5-91b6-9db4d80eab36" providerId="ADAL" clId="{0B4D1CCA-1697-490B-8108-7A6F978FA1F5}" dt="2025-06-17T12:57:12.985" v="134"/>
          <ac:spMkLst>
            <pc:docMk/>
            <pc:sldMk cId="4057193691" sldId="2145707310"/>
            <ac:spMk id="4" creationId="{288E209B-D603-0202-F527-792E2BF084DA}"/>
          </ac:spMkLst>
        </pc:spChg>
      </pc:sldChg>
      <pc:sldChg chg="addSp modSp">
        <pc:chgData name="MELLORS, Carly (NHS ENGLAND)" userId="74771a79-6176-46f5-91b6-9db4d80eab36" providerId="ADAL" clId="{0B4D1CCA-1697-490B-8108-7A6F978FA1F5}" dt="2025-06-17T12:57:14.445" v="135"/>
        <pc:sldMkLst>
          <pc:docMk/>
          <pc:sldMk cId="3543208434" sldId="2145707311"/>
        </pc:sldMkLst>
        <pc:spChg chg="add mod">
          <ac:chgData name="MELLORS, Carly (NHS ENGLAND)" userId="74771a79-6176-46f5-91b6-9db4d80eab36" providerId="ADAL" clId="{0B4D1CCA-1697-490B-8108-7A6F978FA1F5}" dt="2025-06-17T12:57:14.445" v="135"/>
          <ac:spMkLst>
            <pc:docMk/>
            <pc:sldMk cId="3543208434" sldId="2145707311"/>
            <ac:spMk id="3" creationId="{307BCB8F-9A8F-CCB4-C847-B2030B4399A0}"/>
          </ac:spMkLst>
        </pc:spChg>
      </pc:sldChg>
      <pc:sldMasterChg chg="addSp delSp modSp mod">
        <pc:chgData name="MELLORS, Carly (NHS ENGLAND)" userId="74771a79-6176-46f5-91b6-9db4d80eab36" providerId="ADAL" clId="{0B4D1CCA-1697-490B-8108-7A6F978FA1F5}" dt="2025-06-17T12:55:34.210" v="71"/>
        <pc:sldMasterMkLst>
          <pc:docMk/>
          <pc:sldMasterMk cId="945044896" sldId="2147483773"/>
        </pc:sldMasterMkLst>
        <pc:spChg chg="mod">
          <ac:chgData name="MELLORS, Carly (NHS ENGLAND)" userId="74771a79-6176-46f5-91b6-9db4d80eab36" providerId="ADAL" clId="{0B4D1CCA-1697-490B-8108-7A6F978FA1F5}" dt="2025-06-17T12:55:31.143" v="69" actId="113"/>
          <ac:spMkLst>
            <pc:docMk/>
            <pc:sldMasterMk cId="945044896" sldId="2147483773"/>
            <ac:spMk id="5" creationId="{882564A6-47BB-43DB-A152-9E1555760139}"/>
          </ac:spMkLst>
        </pc:spChg>
        <pc:spChg chg="add del mod">
          <ac:chgData name="MELLORS, Carly (NHS ENGLAND)" userId="74771a79-6176-46f5-91b6-9db4d80eab36" providerId="ADAL" clId="{0B4D1CCA-1697-490B-8108-7A6F978FA1F5}" dt="2025-06-17T12:55:34.210" v="71"/>
          <ac:spMkLst>
            <pc:docMk/>
            <pc:sldMasterMk cId="945044896" sldId="2147483773"/>
            <ac:spMk id="7" creationId="{0D23A3C2-927C-6C68-CC1E-9FA235158984}"/>
          </ac:spMkLst>
        </pc:spChg>
      </pc:sldMasterChg>
    </pc:docChg>
  </pc:docChgLst>
  <pc:docChgLst>
    <pc:chgData name="ORROCK, Emma (NHS ENGLAND)" userId="0608cfba-3a71-44ff-a246-d7cf6d8364b3" providerId="ADAL" clId="{DF58934E-4D6C-4DE4-B0A7-5ED2419B85F4}"/>
    <pc:docChg chg="undo custSel modSld">
      <pc:chgData name="ORROCK, Emma (NHS ENGLAND)" userId="0608cfba-3a71-44ff-a246-d7cf6d8364b3" providerId="ADAL" clId="{DF58934E-4D6C-4DE4-B0A7-5ED2419B85F4}" dt="2025-06-17T12:02:16.328" v="63" actId="20577"/>
      <pc:docMkLst>
        <pc:docMk/>
      </pc:docMkLst>
      <pc:sldChg chg="modSp mod">
        <pc:chgData name="ORROCK, Emma (NHS ENGLAND)" userId="0608cfba-3a71-44ff-a246-d7cf6d8364b3" providerId="ADAL" clId="{DF58934E-4D6C-4DE4-B0A7-5ED2419B85F4}" dt="2025-06-17T12:02:16.328" v="63" actId="20577"/>
        <pc:sldMkLst>
          <pc:docMk/>
          <pc:sldMk cId="3830231407" sldId="1923"/>
        </pc:sldMkLst>
        <pc:spChg chg="mod">
          <ac:chgData name="ORROCK, Emma (NHS ENGLAND)" userId="0608cfba-3a71-44ff-a246-d7cf6d8364b3" providerId="ADAL" clId="{DF58934E-4D6C-4DE4-B0A7-5ED2419B85F4}" dt="2025-06-17T12:02:16.328" v="63" actId="20577"/>
          <ac:spMkLst>
            <pc:docMk/>
            <pc:sldMk cId="3830231407" sldId="1923"/>
            <ac:spMk id="9" creationId="{E4F63B5F-2944-6B41-9332-74DB2CCA6FCA}"/>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A2EEC95-64DF-BC69-FC71-A682B404867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E9611872-9401-5D00-CCCA-46DDE0B8B9C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3C6D816-94D6-40FC-B977-F8A94C7E4824}" type="datetimeFigureOut">
              <a:rPr lang="en-GB" smtClean="0"/>
              <a:t>17/06/2025</a:t>
            </a:fld>
            <a:endParaRPr lang="en-GB"/>
          </a:p>
        </p:txBody>
      </p:sp>
      <p:sp>
        <p:nvSpPr>
          <p:cNvPr id="4" name="Footer Placeholder 3">
            <a:extLst>
              <a:ext uri="{FF2B5EF4-FFF2-40B4-BE49-F238E27FC236}">
                <a16:creationId xmlns:a16="http://schemas.microsoft.com/office/drawing/2014/main" id="{46056112-4593-5EC1-B7DA-2B07022F7AC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019C22BD-2C7D-A062-42A2-EA161F716A2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00EB188-56CE-4FCB-8130-436851797F69}" type="slidenum">
              <a:rPr lang="en-GB" smtClean="0"/>
              <a:t>‹#›</a:t>
            </a:fld>
            <a:endParaRPr lang="en-GB"/>
          </a:p>
        </p:txBody>
      </p:sp>
    </p:spTree>
    <p:extLst>
      <p:ext uri="{BB962C8B-B14F-4D97-AF65-F5344CB8AC3E}">
        <p14:creationId xmlns:p14="http://schemas.microsoft.com/office/powerpoint/2010/main" val="31621816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EED4C3-48B6-4E4A-9B0F-8051E56348DC}" type="datetimeFigureOut">
              <a:rPr lang="en-GB" smtClean="0"/>
              <a:t>17/06/2025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A4EC7EF-95E1-3D44-A982-BC7A3E9C617E}" type="slidenum">
              <a:rPr lang="en-GB" smtClean="0"/>
              <a:t>‹#›</a:t>
            </a:fld>
            <a:endParaRPr lang="en-GB"/>
          </a:p>
        </p:txBody>
      </p:sp>
    </p:spTree>
    <p:extLst>
      <p:ext uri="{BB962C8B-B14F-4D97-AF65-F5344CB8AC3E}">
        <p14:creationId xmlns:p14="http://schemas.microsoft.com/office/powerpoint/2010/main" val="15016331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Standard title slide</a:t>
            </a:r>
          </a:p>
        </p:txBody>
      </p:sp>
      <p:sp>
        <p:nvSpPr>
          <p:cNvPr id="4" name="Slide Number Placeholder 3"/>
          <p:cNvSpPr>
            <a:spLocks noGrp="1"/>
          </p:cNvSpPr>
          <p:nvPr>
            <p:ph type="sldNum" sz="quarter" idx="5"/>
          </p:nvPr>
        </p:nvSpPr>
        <p:spPr/>
        <p:txBody>
          <a:bodyPr/>
          <a:lstStyle/>
          <a:p>
            <a:fld id="{9A4EC7EF-95E1-3D44-A982-BC7A3E9C617E}" type="slidenum">
              <a:rPr lang="en-GB" smtClean="0"/>
              <a:t>1</a:t>
            </a:fld>
            <a:endParaRPr lang="en-GB"/>
          </a:p>
        </p:txBody>
      </p:sp>
    </p:spTree>
    <p:extLst>
      <p:ext uri="{BB962C8B-B14F-4D97-AF65-F5344CB8AC3E}">
        <p14:creationId xmlns:p14="http://schemas.microsoft.com/office/powerpoint/2010/main" val="24757560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A4EC7EF-95E1-3D44-A982-BC7A3E9C617E}" type="slidenum">
              <a:rPr lang="en-GB" smtClean="0"/>
              <a:t>11</a:t>
            </a:fld>
            <a:endParaRPr lang="en-GB"/>
          </a:p>
        </p:txBody>
      </p:sp>
    </p:spTree>
    <p:extLst>
      <p:ext uri="{BB962C8B-B14F-4D97-AF65-F5344CB8AC3E}">
        <p14:creationId xmlns:p14="http://schemas.microsoft.com/office/powerpoint/2010/main" val="15370108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A4EC7EF-95E1-3D44-A982-BC7A3E9C617E}" type="slidenum">
              <a:rPr lang="en-GB" smtClean="0"/>
              <a:t>14</a:t>
            </a:fld>
            <a:endParaRPr lang="en-GB"/>
          </a:p>
        </p:txBody>
      </p:sp>
    </p:spTree>
    <p:extLst>
      <p:ext uri="{BB962C8B-B14F-4D97-AF65-F5344CB8AC3E}">
        <p14:creationId xmlns:p14="http://schemas.microsoft.com/office/powerpoint/2010/main" val="18506745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A4EC7EF-95E1-3D44-A982-BC7A3E9C617E}" type="slidenum">
              <a:rPr lang="en-GB" smtClean="0"/>
              <a:t>17</a:t>
            </a:fld>
            <a:endParaRPr lang="en-GB"/>
          </a:p>
        </p:txBody>
      </p:sp>
    </p:spTree>
    <p:extLst>
      <p:ext uri="{BB962C8B-B14F-4D97-AF65-F5344CB8AC3E}">
        <p14:creationId xmlns:p14="http://schemas.microsoft.com/office/powerpoint/2010/main" val="366546473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2.png"/><Relationship Id="rId7" Type="http://schemas.openxmlformats.org/officeDocument/2006/relationships/image" Target="../media/image16.svg"/><Relationship Id="rId2" Type="http://schemas.openxmlformats.org/officeDocument/2006/relationships/image" Target="../media/image12.png"/><Relationship Id="rId1" Type="http://schemas.openxmlformats.org/officeDocument/2006/relationships/slideMaster" Target="../slideMasters/slideMaster1.xml"/><Relationship Id="rId6" Type="http://schemas.openxmlformats.org/officeDocument/2006/relationships/image" Target="../media/image15.png"/><Relationship Id="rId5" Type="http://schemas.openxmlformats.org/officeDocument/2006/relationships/image" Target="../media/image14.svg"/><Relationship Id="rId4" Type="http://schemas.openxmlformats.org/officeDocument/2006/relationships/image" Target="../media/image13.png"/><Relationship Id="rId9" Type="http://schemas.openxmlformats.org/officeDocument/2006/relationships/image" Target="../media/image18.svg"/></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Front title slide">
    <p:bg>
      <p:bgPr>
        <a:solidFill>
          <a:srgbClr val="F6F8F8"/>
        </a:solidFill>
        <a:effectLst/>
      </p:bgPr>
    </p:bg>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598E9D71-498A-0294-DB92-FA8A45963CAF}"/>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2330720" y="-508517"/>
            <a:ext cx="11319578" cy="8005665"/>
          </a:xfrm>
          <a:prstGeom prst="rect">
            <a:avLst/>
          </a:prstGeom>
        </p:spPr>
      </p:pic>
      <p:sp>
        <p:nvSpPr>
          <p:cNvPr id="2" name="Title 1">
            <a:extLst>
              <a:ext uri="{FF2B5EF4-FFF2-40B4-BE49-F238E27FC236}">
                <a16:creationId xmlns:a16="http://schemas.microsoft.com/office/drawing/2014/main" id="{7CD054BE-B63C-B248-A010-D04767679CD8}"/>
              </a:ext>
            </a:extLst>
          </p:cNvPr>
          <p:cNvSpPr>
            <a:spLocks noGrp="1"/>
          </p:cNvSpPr>
          <p:nvPr>
            <p:ph type="ctrTitle" hasCustomPrompt="1"/>
          </p:nvPr>
        </p:nvSpPr>
        <p:spPr>
          <a:xfrm>
            <a:off x="432000" y="1002268"/>
            <a:ext cx="4643853" cy="2507695"/>
          </a:xfrm>
          <a:prstGeom prst="rect">
            <a:avLst/>
          </a:prstGeom>
        </p:spPr>
        <p:txBody>
          <a:bodyPr lIns="0" tIns="0" rIns="0" bIns="0" anchor="b">
            <a:noAutofit/>
          </a:bodyPr>
          <a:lstStyle>
            <a:lvl1pPr algn="l">
              <a:defRPr sz="5400" b="1" spc="-30" baseline="0">
                <a:solidFill>
                  <a:schemeClr val="tx1"/>
                </a:solidFill>
              </a:defRPr>
            </a:lvl1pPr>
          </a:lstStyle>
          <a:p>
            <a:r>
              <a:rPr lang="en-GB"/>
              <a:t>Presentation title</a:t>
            </a:r>
          </a:p>
        </p:txBody>
      </p:sp>
      <p:sp>
        <p:nvSpPr>
          <p:cNvPr id="3" name="Subtitle 2">
            <a:extLst>
              <a:ext uri="{FF2B5EF4-FFF2-40B4-BE49-F238E27FC236}">
                <a16:creationId xmlns:a16="http://schemas.microsoft.com/office/drawing/2014/main" id="{AEB3AB80-4EA2-FC4A-9654-92EF4DFF45D6}"/>
              </a:ext>
            </a:extLst>
          </p:cNvPr>
          <p:cNvSpPr>
            <a:spLocks noGrp="1"/>
          </p:cNvSpPr>
          <p:nvPr>
            <p:ph type="subTitle" idx="1"/>
          </p:nvPr>
        </p:nvSpPr>
        <p:spPr>
          <a:xfrm>
            <a:off x="432000" y="3600000"/>
            <a:ext cx="7973051" cy="1024967"/>
          </a:xfrm>
          <a:prstGeom prst="rect">
            <a:avLst/>
          </a:prstGeom>
        </p:spPr>
        <p:txBody>
          <a:bodyPr lIns="0" tIns="0" rIns="0" bIns="0">
            <a:normAutofit/>
          </a:bodyPr>
          <a:lstStyle>
            <a:lvl1pPr marL="0" indent="0" algn="l">
              <a:buNone/>
              <a:defRPr sz="2800">
                <a:solidFill>
                  <a:schemeClr val="accent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6" name="Slide Number Placeholder 5">
            <a:extLst>
              <a:ext uri="{FF2B5EF4-FFF2-40B4-BE49-F238E27FC236}">
                <a16:creationId xmlns:a16="http://schemas.microsoft.com/office/drawing/2014/main" id="{DA80857E-40D1-074A-8CBC-E3E38E695791}"/>
              </a:ext>
            </a:extLst>
          </p:cNvPr>
          <p:cNvSpPr>
            <a:spLocks noGrp="1"/>
          </p:cNvSpPr>
          <p:nvPr>
            <p:ph type="sldNum" sz="quarter" idx="12"/>
          </p:nvPr>
        </p:nvSpPr>
        <p:spPr>
          <a:xfrm>
            <a:off x="8610600" y="6356350"/>
            <a:ext cx="3002280" cy="365125"/>
          </a:xfrm>
          <a:prstGeom prst="rect">
            <a:avLst/>
          </a:prstGeom>
        </p:spPr>
        <p:txBody>
          <a:bodyPr/>
          <a:lstStyle/>
          <a:p>
            <a:fld id="{B8B67EA4-DCE3-FB49-A794-A4595EF638BC}" type="slidenum">
              <a:rPr lang="en-GB" smtClean="0"/>
              <a:t>‹#›</a:t>
            </a:fld>
            <a:endParaRPr lang="en-GB"/>
          </a:p>
        </p:txBody>
      </p:sp>
      <p:sp>
        <p:nvSpPr>
          <p:cNvPr id="12" name="TextBox 11">
            <a:extLst>
              <a:ext uri="{FF2B5EF4-FFF2-40B4-BE49-F238E27FC236}">
                <a16:creationId xmlns:a16="http://schemas.microsoft.com/office/drawing/2014/main" id="{391DEB39-6B31-D948-AF21-75D8DF423B1B}"/>
              </a:ext>
            </a:extLst>
          </p:cNvPr>
          <p:cNvSpPr txBox="1"/>
          <p:nvPr userDrawn="1"/>
        </p:nvSpPr>
        <p:spPr>
          <a:xfrm>
            <a:off x="3225114" y="6017741"/>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11" name="Text Placeholder 10">
            <a:extLst>
              <a:ext uri="{FF2B5EF4-FFF2-40B4-BE49-F238E27FC236}">
                <a16:creationId xmlns:a16="http://schemas.microsoft.com/office/drawing/2014/main" id="{78E63D1E-5669-124C-90CA-03B13A7D7AE0}"/>
              </a:ext>
            </a:extLst>
          </p:cNvPr>
          <p:cNvSpPr>
            <a:spLocks noGrp="1"/>
          </p:cNvSpPr>
          <p:nvPr>
            <p:ph type="body" sz="quarter" idx="13"/>
          </p:nvPr>
        </p:nvSpPr>
        <p:spPr>
          <a:xfrm>
            <a:off x="432000" y="5760000"/>
            <a:ext cx="6259513" cy="488950"/>
          </a:xfrm>
          <a:prstGeom prst="rect">
            <a:avLst/>
          </a:prstGeom>
        </p:spPr>
        <p:txBody>
          <a:bodyPr lIns="0" tIns="0" rIns="0" bIns="0">
            <a:normAutofit/>
          </a:bodyPr>
          <a:lstStyle>
            <a:lvl1pPr marL="0" indent="0">
              <a:lnSpc>
                <a:spcPct val="100000"/>
              </a:lnSpc>
              <a:spcBef>
                <a:spcPts val="0"/>
              </a:spcBef>
              <a:buNone/>
              <a:defRPr sz="2400">
                <a:solidFill>
                  <a:schemeClr val="accent6"/>
                </a:solidFill>
              </a:defRPr>
            </a:lvl1pPr>
            <a:lvl2pPr marL="357188" indent="0">
              <a:buNone/>
              <a:defRPr>
                <a:solidFill>
                  <a:schemeClr val="accent2"/>
                </a:solidFill>
              </a:defRPr>
            </a:lvl2pPr>
            <a:lvl3pPr marL="714375" indent="0">
              <a:buNone/>
              <a:defRPr>
                <a:solidFill>
                  <a:schemeClr val="accent2"/>
                </a:solidFill>
              </a:defRPr>
            </a:lvl3pPr>
            <a:lvl4pPr marL="1081087" indent="0">
              <a:buNone/>
              <a:defRPr>
                <a:solidFill>
                  <a:schemeClr val="accent2"/>
                </a:solidFill>
              </a:defRPr>
            </a:lvl4pPr>
            <a:lvl5pPr marL="1438275" indent="0">
              <a:buNone/>
              <a:defRPr>
                <a:solidFill>
                  <a:schemeClr val="accent2"/>
                </a:solidFill>
              </a:defRPr>
            </a:lvl5pPr>
          </a:lstStyle>
          <a:p>
            <a:pPr lvl="0"/>
            <a:r>
              <a:rPr lang="en-GB"/>
              <a:t>Click to edit Master text styles</a:t>
            </a:r>
          </a:p>
        </p:txBody>
      </p:sp>
      <p:sp>
        <p:nvSpPr>
          <p:cNvPr id="4" name="TextBox 3">
            <a:extLst>
              <a:ext uri="{FF2B5EF4-FFF2-40B4-BE49-F238E27FC236}">
                <a16:creationId xmlns:a16="http://schemas.microsoft.com/office/drawing/2014/main" id="{4DF2A1D7-0D87-D844-942F-FEAD20579184}"/>
              </a:ext>
            </a:extLst>
          </p:cNvPr>
          <p:cNvSpPr txBox="1"/>
          <p:nvPr userDrawn="1"/>
        </p:nvSpPr>
        <p:spPr>
          <a:xfrm>
            <a:off x="9233452" y="5486400"/>
            <a:ext cx="184731" cy="369332"/>
          </a:xfrm>
          <a:prstGeom prst="rect">
            <a:avLst/>
          </a:prstGeom>
          <a:noFill/>
        </p:spPr>
        <p:txBody>
          <a:bodyPr wrap="none" rtlCol="0">
            <a:spAutoFit/>
          </a:bodyPr>
          <a:lstStyle/>
          <a:p>
            <a:endParaRPr lang="en-US"/>
          </a:p>
        </p:txBody>
      </p:sp>
      <p:pic>
        <p:nvPicPr>
          <p:cNvPr id="9" name="Picture 8" descr="Logo&#10;&#10;Description automatically generated">
            <a:extLst>
              <a:ext uri="{FF2B5EF4-FFF2-40B4-BE49-F238E27FC236}">
                <a16:creationId xmlns:a16="http://schemas.microsoft.com/office/drawing/2014/main" id="{28D04FEF-6120-D9DF-6018-2393FD137B8B}"/>
              </a:ext>
            </a:extLst>
          </p:cNvPr>
          <p:cNvPicPr>
            <a:picLocks noChangeAspect="1"/>
          </p:cNvPicPr>
          <p:nvPr userDrawn="1"/>
        </p:nvPicPr>
        <p:blipFill>
          <a:blip r:embed="rId3"/>
          <a:stretch>
            <a:fillRect/>
          </a:stretch>
        </p:blipFill>
        <p:spPr>
          <a:xfrm>
            <a:off x="10551045" y="364425"/>
            <a:ext cx="1208955" cy="979789"/>
          </a:xfrm>
          <a:prstGeom prst="rect">
            <a:avLst/>
          </a:prstGeom>
        </p:spPr>
      </p:pic>
    </p:spTree>
    <p:extLst>
      <p:ext uri="{BB962C8B-B14F-4D97-AF65-F5344CB8AC3E}">
        <p14:creationId xmlns:p14="http://schemas.microsoft.com/office/powerpoint/2010/main" val="7745425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Heading, content, basic text one col">
    <p:bg>
      <p:bgPr>
        <a:solidFill>
          <a:srgbClr val="F6F8F8"/>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75138" y="414734"/>
            <a:ext cx="11404154" cy="865186"/>
          </a:xfrm>
          <a:prstGeom prst="rect">
            <a:avLst/>
          </a:prstGeom>
        </p:spPr>
        <p:txBody>
          <a:bodyPr lIns="0" tIns="0" rIns="0" bIns="0">
            <a:normAutofit/>
          </a:bodyPr>
          <a:lstStyle>
            <a:lvl1pPr>
              <a:defRPr sz="3600" b="1">
                <a:solidFill>
                  <a:schemeClr val="tx1"/>
                </a:solidFill>
              </a:defRPr>
            </a:lvl1pPr>
          </a:lstStyle>
          <a:p>
            <a:r>
              <a:rPr lang="en-GB"/>
              <a:t>Heading</a:t>
            </a:r>
          </a:p>
        </p:txBody>
      </p:sp>
      <p:sp>
        <p:nvSpPr>
          <p:cNvPr id="3" name="Content Placeholder 2"/>
          <p:cNvSpPr>
            <a:spLocks noGrp="1"/>
          </p:cNvSpPr>
          <p:nvPr>
            <p:ph idx="1" hasCustomPrompt="1"/>
          </p:nvPr>
        </p:nvSpPr>
        <p:spPr>
          <a:xfrm>
            <a:off x="375138" y="1415778"/>
            <a:ext cx="7632000" cy="4026443"/>
          </a:xfrm>
          <a:prstGeom prst="rect">
            <a:avLst/>
          </a:prstGeom>
        </p:spPr>
        <p:txBody>
          <a:bodyPr lIns="0" tIns="0" rIns="0" bIns="0">
            <a:normAutofit/>
          </a:bodyPr>
          <a:lstStyle>
            <a:lvl1pPr marL="0" indent="0">
              <a:lnSpc>
                <a:spcPct val="100000"/>
              </a:lnSpc>
              <a:spcBef>
                <a:spcPts val="0"/>
              </a:spcBef>
              <a:spcAft>
                <a:spcPts val="600"/>
              </a:spcAft>
              <a:buClr>
                <a:schemeClr val="tx1"/>
              </a:buClr>
              <a:buFont typeface="Arial" panose="020B0604020202020204" pitchFamily="34" charset="0"/>
              <a:buNone/>
              <a:defRPr sz="2200" b="0">
                <a:solidFill>
                  <a:schemeClr val="tx1"/>
                </a:solidFill>
              </a:defRPr>
            </a:lvl1pPr>
            <a:lvl2pPr>
              <a:buClr>
                <a:schemeClr val="tx1"/>
              </a:buClr>
              <a:defRPr sz="2200">
                <a:solidFill>
                  <a:schemeClr val="tx1"/>
                </a:solidFill>
              </a:defRPr>
            </a:lvl2pPr>
            <a:lvl3pPr>
              <a:buClr>
                <a:schemeClr val="tx1"/>
              </a:buClr>
              <a:defRPr sz="2200">
                <a:solidFill>
                  <a:schemeClr val="tx1"/>
                </a:solidFill>
              </a:defRPr>
            </a:lvl3pPr>
            <a:lvl4pPr>
              <a:buClr>
                <a:schemeClr val="tx1"/>
              </a:buClr>
              <a:defRPr sz="2200">
                <a:solidFill>
                  <a:schemeClr val="tx1"/>
                </a:solidFill>
              </a:defRPr>
            </a:lvl4pPr>
            <a:lvl5pPr>
              <a:buClr>
                <a:schemeClr val="tx1"/>
              </a:buClr>
              <a:defRPr sz="2200">
                <a:solidFill>
                  <a:schemeClr val="tx1"/>
                </a:solidFill>
              </a:defRPr>
            </a:lvl5pPr>
          </a:lstStyle>
          <a:p>
            <a:pPr lvl="0"/>
            <a:r>
              <a:rPr lang="en-GB"/>
              <a:t>Click to add text</a:t>
            </a:r>
          </a:p>
        </p:txBody>
      </p:sp>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pPr algn="r"/>
              <a:t>‹#›</a:t>
            </a:fld>
            <a:endParaRPr lang="en-GB" sz="1200">
              <a:solidFill>
                <a:schemeClr val="accent6"/>
              </a:solidFill>
            </a:endParaRPr>
          </a:p>
        </p:txBody>
      </p:sp>
      <p:cxnSp>
        <p:nvCxnSpPr>
          <p:cNvPr id="11" name="Straight Connector 10">
            <a:extLst>
              <a:ext uri="{FF2B5EF4-FFF2-40B4-BE49-F238E27FC236}">
                <a16:creationId xmlns:a16="http://schemas.microsoft.com/office/drawing/2014/main" id="{5591C7AB-7F8B-2041-80C3-EE781F24EB94}"/>
              </a:ext>
              <a:ext uri="{C183D7F6-B498-43B3-948B-1728B52AA6E4}">
                <adec:decorative xmlns:adec="http://schemas.microsoft.com/office/drawing/2017/decorative" val="1"/>
              </a:ext>
            </a:extLst>
          </p:cNvPr>
          <p:cNvCxnSpPr>
            <a:cxnSpLocks/>
          </p:cNvCxnSpPr>
          <p:nvPr userDrawn="1"/>
        </p:nvCxnSpPr>
        <p:spPr>
          <a:xfrm>
            <a:off x="432000" y="6336000"/>
            <a:ext cx="11376000"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6645680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ample-Icons-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32000" y="432000"/>
            <a:ext cx="11404154" cy="865186"/>
          </a:xfrm>
          <a:prstGeom prst="rect">
            <a:avLst/>
          </a:prstGeom>
        </p:spPr>
        <p:txBody>
          <a:bodyPr lIns="0" tIns="0" rIns="0" bIns="0">
            <a:normAutofit/>
          </a:bodyPr>
          <a:lstStyle>
            <a:lvl1pPr>
              <a:defRPr sz="3600" b="1">
                <a:solidFill>
                  <a:schemeClr val="tx1"/>
                </a:solidFill>
              </a:defRPr>
            </a:lvl1pPr>
          </a:lstStyle>
          <a:p>
            <a:r>
              <a:rPr lang="en-GB"/>
              <a:t>Heading</a:t>
            </a: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pPr algn="r"/>
              <a:t>‹#›</a:t>
            </a:fld>
            <a:endParaRPr lang="en-GB" sz="1200">
              <a:solidFill>
                <a:schemeClr val="accent6"/>
              </a:solidFill>
            </a:endParaRPr>
          </a:p>
        </p:txBody>
      </p:sp>
      <p:cxnSp>
        <p:nvCxnSpPr>
          <p:cNvPr id="11" name="Straight Connector 10">
            <a:extLst>
              <a:ext uri="{FF2B5EF4-FFF2-40B4-BE49-F238E27FC236}">
                <a16:creationId xmlns:a16="http://schemas.microsoft.com/office/drawing/2014/main" id="{5591C7AB-7F8B-2041-80C3-EE781F24EB94}"/>
              </a:ext>
              <a:ext uri="{C183D7F6-B498-43B3-948B-1728B52AA6E4}">
                <adec:decorative xmlns:adec="http://schemas.microsoft.com/office/drawing/2017/decorative" val="1"/>
              </a:ext>
            </a:extLst>
          </p:cNvPr>
          <p:cNvCxnSpPr>
            <a:cxnSpLocks/>
          </p:cNvCxnSpPr>
          <p:nvPr userDrawn="1"/>
        </p:nvCxnSpPr>
        <p:spPr>
          <a:xfrm>
            <a:off x="432000" y="6336000"/>
            <a:ext cx="11376000"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4741F68A-44AA-5742-B124-91614CFD14BB}"/>
              </a:ext>
              <a:ext uri="{C183D7F6-B498-43B3-948B-1728B52AA6E4}">
                <adec:decorative xmlns:adec="http://schemas.microsoft.com/office/drawing/2017/decorative" val="1"/>
              </a:ext>
            </a:extLst>
          </p:cNvPr>
          <p:cNvSpPr/>
          <p:nvPr userDrawn="1"/>
        </p:nvSpPr>
        <p:spPr>
          <a:xfrm>
            <a:off x="383058" y="3175160"/>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3568E66E-4300-C34D-B490-E2E6A73E585A}"/>
              </a:ext>
              <a:ext uri="{C183D7F6-B498-43B3-948B-1728B52AA6E4}">
                <adec:decorative xmlns:adec="http://schemas.microsoft.com/office/drawing/2017/decorative" val="1"/>
              </a:ext>
            </a:extLst>
          </p:cNvPr>
          <p:cNvSpPr/>
          <p:nvPr userDrawn="1"/>
        </p:nvSpPr>
        <p:spPr>
          <a:xfrm>
            <a:off x="383058" y="1811216"/>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F337980B-A75B-014B-A7A8-965882204640}"/>
              </a:ext>
              <a:ext uri="{C183D7F6-B498-43B3-948B-1728B52AA6E4}">
                <adec:decorative xmlns:adec="http://schemas.microsoft.com/office/drawing/2017/decorative" val="1"/>
              </a:ext>
            </a:extLst>
          </p:cNvPr>
          <p:cNvSpPr/>
          <p:nvPr userDrawn="1"/>
        </p:nvSpPr>
        <p:spPr>
          <a:xfrm>
            <a:off x="1534525" y="1811216"/>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E8B5FF7D-C2EF-9E4C-A4CF-A835052E5DF8}"/>
              </a:ext>
              <a:ext uri="{C183D7F6-B498-43B3-948B-1728B52AA6E4}">
                <adec:decorative xmlns:adec="http://schemas.microsoft.com/office/drawing/2017/decorative" val="1"/>
              </a:ext>
            </a:extLst>
          </p:cNvPr>
          <p:cNvSpPr/>
          <p:nvPr userDrawn="1"/>
        </p:nvSpPr>
        <p:spPr>
          <a:xfrm>
            <a:off x="2685992" y="1811216"/>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177481C1-F4F0-BE4E-B991-152BB9620270}"/>
              </a:ext>
              <a:ext uri="{C183D7F6-B498-43B3-948B-1728B52AA6E4}">
                <adec:decorative xmlns:adec="http://schemas.microsoft.com/office/drawing/2017/decorative" val="1"/>
              </a:ext>
            </a:extLst>
          </p:cNvPr>
          <p:cNvSpPr/>
          <p:nvPr userDrawn="1"/>
        </p:nvSpPr>
        <p:spPr>
          <a:xfrm>
            <a:off x="3837459" y="1811216"/>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2FBC860F-BE8A-634D-9A96-33CE6D96B9F0}"/>
              </a:ext>
              <a:ext uri="{C183D7F6-B498-43B3-948B-1728B52AA6E4}">
                <adec:decorative xmlns:adec="http://schemas.microsoft.com/office/drawing/2017/decorative" val="1"/>
              </a:ext>
            </a:extLst>
          </p:cNvPr>
          <p:cNvSpPr/>
          <p:nvPr userDrawn="1"/>
        </p:nvSpPr>
        <p:spPr>
          <a:xfrm>
            <a:off x="4988926" y="1811216"/>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a16="http://schemas.microsoft.com/office/drawing/2014/main" id="{5FA913FF-786C-1944-BF18-E9AB064B3444}"/>
              </a:ext>
              <a:ext uri="{C183D7F6-B498-43B3-948B-1728B52AA6E4}">
                <adec:decorative xmlns:adec="http://schemas.microsoft.com/office/drawing/2017/decorative" val="1"/>
              </a:ext>
            </a:extLst>
          </p:cNvPr>
          <p:cNvSpPr/>
          <p:nvPr userDrawn="1"/>
        </p:nvSpPr>
        <p:spPr>
          <a:xfrm>
            <a:off x="6140393" y="1811216"/>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6C22D839-E390-8340-B649-B4FC5A6CFD70}"/>
              </a:ext>
              <a:ext uri="{C183D7F6-B498-43B3-948B-1728B52AA6E4}">
                <adec:decorative xmlns:adec="http://schemas.microsoft.com/office/drawing/2017/decorative" val="1"/>
              </a:ext>
            </a:extLst>
          </p:cNvPr>
          <p:cNvSpPr/>
          <p:nvPr userDrawn="1"/>
        </p:nvSpPr>
        <p:spPr>
          <a:xfrm>
            <a:off x="7291860" y="1811216"/>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a16="http://schemas.microsoft.com/office/drawing/2014/main" id="{4640EE3D-EEFC-874A-A65B-DDDE03FC3221}"/>
              </a:ext>
              <a:ext uri="{C183D7F6-B498-43B3-948B-1728B52AA6E4}">
                <adec:decorative xmlns:adec="http://schemas.microsoft.com/office/drawing/2017/decorative" val="1"/>
              </a:ext>
            </a:extLst>
          </p:cNvPr>
          <p:cNvSpPr/>
          <p:nvPr userDrawn="1"/>
        </p:nvSpPr>
        <p:spPr>
          <a:xfrm>
            <a:off x="8443327" y="1811216"/>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2A667BF2-B8EF-D949-9F15-FC3B3099AD58}"/>
              </a:ext>
              <a:ext uri="{C183D7F6-B498-43B3-948B-1728B52AA6E4}">
                <adec:decorative xmlns:adec="http://schemas.microsoft.com/office/drawing/2017/decorative" val="1"/>
              </a:ext>
            </a:extLst>
          </p:cNvPr>
          <p:cNvSpPr/>
          <p:nvPr userDrawn="1"/>
        </p:nvSpPr>
        <p:spPr>
          <a:xfrm>
            <a:off x="9594794" y="1811216"/>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47201170-3375-514F-99C2-E37C6903968A}"/>
              </a:ext>
              <a:ext uri="{C183D7F6-B498-43B3-948B-1728B52AA6E4}">
                <adec:decorative xmlns:adec="http://schemas.microsoft.com/office/drawing/2017/decorative" val="1"/>
              </a:ext>
            </a:extLst>
          </p:cNvPr>
          <p:cNvSpPr/>
          <p:nvPr userDrawn="1"/>
        </p:nvSpPr>
        <p:spPr>
          <a:xfrm>
            <a:off x="10746258" y="1811216"/>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a16="http://schemas.microsoft.com/office/drawing/2014/main" id="{1E18572B-1544-A043-9B02-7AB01C90C51F}"/>
              </a:ext>
              <a:ext uri="{C183D7F6-B498-43B3-948B-1728B52AA6E4}">
                <adec:decorative xmlns:adec="http://schemas.microsoft.com/office/drawing/2017/decorative" val="1"/>
              </a:ext>
            </a:extLst>
          </p:cNvPr>
          <p:cNvSpPr/>
          <p:nvPr userDrawn="1"/>
        </p:nvSpPr>
        <p:spPr>
          <a:xfrm>
            <a:off x="1534525" y="3175160"/>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E8D2BEC2-9D68-CC4D-A04A-BB949A02D509}"/>
              </a:ext>
              <a:ext uri="{C183D7F6-B498-43B3-948B-1728B52AA6E4}">
                <adec:decorative xmlns:adec="http://schemas.microsoft.com/office/drawing/2017/decorative" val="1"/>
              </a:ext>
            </a:extLst>
          </p:cNvPr>
          <p:cNvSpPr/>
          <p:nvPr userDrawn="1"/>
        </p:nvSpPr>
        <p:spPr>
          <a:xfrm>
            <a:off x="2685992" y="3175160"/>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a16="http://schemas.microsoft.com/office/drawing/2014/main" id="{F7415083-D44F-FE40-A8D1-7BFAC700DF6C}"/>
              </a:ext>
              <a:ext uri="{C183D7F6-B498-43B3-948B-1728B52AA6E4}">
                <adec:decorative xmlns:adec="http://schemas.microsoft.com/office/drawing/2017/decorative" val="1"/>
              </a:ext>
            </a:extLst>
          </p:cNvPr>
          <p:cNvSpPr/>
          <p:nvPr userDrawn="1"/>
        </p:nvSpPr>
        <p:spPr>
          <a:xfrm>
            <a:off x="3837459" y="3175160"/>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a16="http://schemas.microsoft.com/office/drawing/2014/main" id="{5E67BC68-4FB2-EE4A-A33E-6A7AF0CF413F}"/>
              </a:ext>
              <a:ext uri="{C183D7F6-B498-43B3-948B-1728B52AA6E4}">
                <adec:decorative xmlns:adec="http://schemas.microsoft.com/office/drawing/2017/decorative" val="1"/>
              </a:ext>
            </a:extLst>
          </p:cNvPr>
          <p:cNvSpPr/>
          <p:nvPr userDrawn="1"/>
        </p:nvSpPr>
        <p:spPr>
          <a:xfrm>
            <a:off x="4988926" y="3175160"/>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a16="http://schemas.microsoft.com/office/drawing/2014/main" id="{0277C142-7A53-7A4A-A8FB-FBF33048E364}"/>
              </a:ext>
              <a:ext uri="{C183D7F6-B498-43B3-948B-1728B52AA6E4}">
                <adec:decorative xmlns:adec="http://schemas.microsoft.com/office/drawing/2017/decorative" val="1"/>
              </a:ext>
            </a:extLst>
          </p:cNvPr>
          <p:cNvSpPr/>
          <p:nvPr userDrawn="1"/>
        </p:nvSpPr>
        <p:spPr>
          <a:xfrm>
            <a:off x="6140393" y="3175160"/>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a16="http://schemas.microsoft.com/office/drawing/2014/main" id="{6ADC5831-BE66-5045-87AF-18EBDF02747B}"/>
              </a:ext>
              <a:ext uri="{C183D7F6-B498-43B3-948B-1728B52AA6E4}">
                <adec:decorative xmlns:adec="http://schemas.microsoft.com/office/drawing/2017/decorative" val="1"/>
              </a:ext>
            </a:extLst>
          </p:cNvPr>
          <p:cNvSpPr/>
          <p:nvPr userDrawn="1"/>
        </p:nvSpPr>
        <p:spPr>
          <a:xfrm>
            <a:off x="7291860" y="3175160"/>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ectangle 29">
            <a:extLst>
              <a:ext uri="{FF2B5EF4-FFF2-40B4-BE49-F238E27FC236}">
                <a16:creationId xmlns:a16="http://schemas.microsoft.com/office/drawing/2014/main" id="{2CB65DE4-B016-474E-A1C1-495957C7CA04}"/>
              </a:ext>
              <a:ext uri="{C183D7F6-B498-43B3-948B-1728B52AA6E4}">
                <adec:decorative xmlns:adec="http://schemas.microsoft.com/office/drawing/2017/decorative" val="1"/>
              </a:ext>
            </a:extLst>
          </p:cNvPr>
          <p:cNvSpPr/>
          <p:nvPr userDrawn="1"/>
        </p:nvSpPr>
        <p:spPr>
          <a:xfrm>
            <a:off x="8443327" y="3175160"/>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Rectangle 30">
            <a:extLst>
              <a:ext uri="{FF2B5EF4-FFF2-40B4-BE49-F238E27FC236}">
                <a16:creationId xmlns:a16="http://schemas.microsoft.com/office/drawing/2014/main" id="{58B3AA15-3E6B-C347-B0BE-F416C5684A23}"/>
              </a:ext>
              <a:ext uri="{C183D7F6-B498-43B3-948B-1728B52AA6E4}">
                <adec:decorative xmlns:adec="http://schemas.microsoft.com/office/drawing/2017/decorative" val="1"/>
              </a:ext>
            </a:extLst>
          </p:cNvPr>
          <p:cNvSpPr/>
          <p:nvPr userDrawn="1"/>
        </p:nvSpPr>
        <p:spPr>
          <a:xfrm>
            <a:off x="9594794" y="3175160"/>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Rectangle 31">
            <a:extLst>
              <a:ext uri="{FF2B5EF4-FFF2-40B4-BE49-F238E27FC236}">
                <a16:creationId xmlns:a16="http://schemas.microsoft.com/office/drawing/2014/main" id="{7AC0924D-A95B-1E43-84A3-825886C48DD3}"/>
              </a:ext>
              <a:ext uri="{C183D7F6-B498-43B3-948B-1728B52AA6E4}">
                <adec:decorative xmlns:adec="http://schemas.microsoft.com/office/drawing/2017/decorative" val="1"/>
              </a:ext>
            </a:extLst>
          </p:cNvPr>
          <p:cNvSpPr/>
          <p:nvPr userDrawn="1"/>
        </p:nvSpPr>
        <p:spPr>
          <a:xfrm>
            <a:off x="10746258" y="3175160"/>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ectangle 32">
            <a:extLst>
              <a:ext uri="{FF2B5EF4-FFF2-40B4-BE49-F238E27FC236}">
                <a16:creationId xmlns:a16="http://schemas.microsoft.com/office/drawing/2014/main" id="{CA6737CC-78B4-0C46-99B9-341CFA60EF40}"/>
              </a:ext>
              <a:ext uri="{C183D7F6-B498-43B3-948B-1728B52AA6E4}">
                <adec:decorative xmlns:adec="http://schemas.microsoft.com/office/drawing/2017/decorative" val="1"/>
              </a:ext>
            </a:extLst>
          </p:cNvPr>
          <p:cNvSpPr/>
          <p:nvPr userDrawn="1"/>
        </p:nvSpPr>
        <p:spPr>
          <a:xfrm>
            <a:off x="383058" y="4539104"/>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Rectangle 33">
            <a:extLst>
              <a:ext uri="{FF2B5EF4-FFF2-40B4-BE49-F238E27FC236}">
                <a16:creationId xmlns:a16="http://schemas.microsoft.com/office/drawing/2014/main" id="{72455CAA-C332-E746-A62B-4F86F892F94A}"/>
              </a:ext>
              <a:ext uri="{C183D7F6-B498-43B3-948B-1728B52AA6E4}">
                <adec:decorative xmlns:adec="http://schemas.microsoft.com/office/drawing/2017/decorative" val="1"/>
              </a:ext>
            </a:extLst>
          </p:cNvPr>
          <p:cNvSpPr/>
          <p:nvPr userDrawn="1"/>
        </p:nvSpPr>
        <p:spPr>
          <a:xfrm>
            <a:off x="1534525" y="4539104"/>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Rectangle 34">
            <a:extLst>
              <a:ext uri="{FF2B5EF4-FFF2-40B4-BE49-F238E27FC236}">
                <a16:creationId xmlns:a16="http://schemas.microsoft.com/office/drawing/2014/main" id="{8BF322EA-8B44-2C46-9412-34692FAFE8CB}"/>
              </a:ext>
              <a:ext uri="{C183D7F6-B498-43B3-948B-1728B52AA6E4}">
                <adec:decorative xmlns:adec="http://schemas.microsoft.com/office/drawing/2017/decorative" val="1"/>
              </a:ext>
            </a:extLst>
          </p:cNvPr>
          <p:cNvSpPr/>
          <p:nvPr userDrawn="1"/>
        </p:nvSpPr>
        <p:spPr>
          <a:xfrm>
            <a:off x="2685992" y="4539104"/>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Rectangle 35">
            <a:extLst>
              <a:ext uri="{FF2B5EF4-FFF2-40B4-BE49-F238E27FC236}">
                <a16:creationId xmlns:a16="http://schemas.microsoft.com/office/drawing/2014/main" id="{BDB462B7-0B7F-EA46-9EFF-D26991D2304D}"/>
              </a:ext>
              <a:ext uri="{C183D7F6-B498-43B3-948B-1728B52AA6E4}">
                <adec:decorative xmlns:adec="http://schemas.microsoft.com/office/drawing/2017/decorative" val="1"/>
              </a:ext>
            </a:extLst>
          </p:cNvPr>
          <p:cNvSpPr/>
          <p:nvPr userDrawn="1"/>
        </p:nvSpPr>
        <p:spPr>
          <a:xfrm>
            <a:off x="3837459" y="4539104"/>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Rectangle 36">
            <a:extLst>
              <a:ext uri="{FF2B5EF4-FFF2-40B4-BE49-F238E27FC236}">
                <a16:creationId xmlns:a16="http://schemas.microsoft.com/office/drawing/2014/main" id="{FF522785-C8F3-734E-AF20-487FED2CEBCA}"/>
              </a:ext>
              <a:ext uri="{C183D7F6-B498-43B3-948B-1728B52AA6E4}">
                <adec:decorative xmlns:adec="http://schemas.microsoft.com/office/drawing/2017/decorative" val="1"/>
              </a:ext>
            </a:extLst>
          </p:cNvPr>
          <p:cNvSpPr/>
          <p:nvPr userDrawn="1"/>
        </p:nvSpPr>
        <p:spPr>
          <a:xfrm>
            <a:off x="4988926" y="4539104"/>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Rectangle 37">
            <a:extLst>
              <a:ext uri="{FF2B5EF4-FFF2-40B4-BE49-F238E27FC236}">
                <a16:creationId xmlns:a16="http://schemas.microsoft.com/office/drawing/2014/main" id="{798AD1D6-A541-1941-8B56-2FF0936767C6}"/>
              </a:ext>
              <a:ext uri="{C183D7F6-B498-43B3-948B-1728B52AA6E4}">
                <adec:decorative xmlns:adec="http://schemas.microsoft.com/office/drawing/2017/decorative" val="1"/>
              </a:ext>
            </a:extLst>
          </p:cNvPr>
          <p:cNvSpPr/>
          <p:nvPr userDrawn="1"/>
        </p:nvSpPr>
        <p:spPr>
          <a:xfrm>
            <a:off x="6140393" y="4539104"/>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Rectangle 38">
            <a:extLst>
              <a:ext uri="{FF2B5EF4-FFF2-40B4-BE49-F238E27FC236}">
                <a16:creationId xmlns:a16="http://schemas.microsoft.com/office/drawing/2014/main" id="{A844F750-124C-F246-BCDD-67595B93DC88}"/>
              </a:ext>
              <a:ext uri="{C183D7F6-B498-43B3-948B-1728B52AA6E4}">
                <adec:decorative xmlns:adec="http://schemas.microsoft.com/office/drawing/2017/decorative" val="1"/>
              </a:ext>
            </a:extLst>
          </p:cNvPr>
          <p:cNvSpPr/>
          <p:nvPr userDrawn="1"/>
        </p:nvSpPr>
        <p:spPr>
          <a:xfrm>
            <a:off x="7291860" y="4539104"/>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a:extLst>
              <a:ext uri="{FF2B5EF4-FFF2-40B4-BE49-F238E27FC236}">
                <a16:creationId xmlns:a16="http://schemas.microsoft.com/office/drawing/2014/main" id="{15499656-96AE-C649-B3C1-81D5C6F60DA6}"/>
              </a:ext>
              <a:ext uri="{C183D7F6-B498-43B3-948B-1728B52AA6E4}">
                <adec:decorative xmlns:adec="http://schemas.microsoft.com/office/drawing/2017/decorative" val="1"/>
              </a:ext>
            </a:extLst>
          </p:cNvPr>
          <p:cNvSpPr/>
          <p:nvPr userDrawn="1"/>
        </p:nvSpPr>
        <p:spPr>
          <a:xfrm>
            <a:off x="8443327" y="4539104"/>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Rectangle 40">
            <a:extLst>
              <a:ext uri="{FF2B5EF4-FFF2-40B4-BE49-F238E27FC236}">
                <a16:creationId xmlns:a16="http://schemas.microsoft.com/office/drawing/2014/main" id="{B3150134-3C23-2A41-8EC0-2D0F308CD2FE}"/>
              </a:ext>
              <a:ext uri="{C183D7F6-B498-43B3-948B-1728B52AA6E4}">
                <adec:decorative xmlns:adec="http://schemas.microsoft.com/office/drawing/2017/decorative" val="1"/>
              </a:ext>
            </a:extLst>
          </p:cNvPr>
          <p:cNvSpPr/>
          <p:nvPr userDrawn="1"/>
        </p:nvSpPr>
        <p:spPr>
          <a:xfrm>
            <a:off x="9594794" y="4539104"/>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Rectangle 41">
            <a:extLst>
              <a:ext uri="{FF2B5EF4-FFF2-40B4-BE49-F238E27FC236}">
                <a16:creationId xmlns:a16="http://schemas.microsoft.com/office/drawing/2014/main" id="{4A542EAC-EEE9-2748-9DAC-6986FFF6348A}"/>
              </a:ext>
              <a:ext uri="{C183D7F6-B498-43B3-948B-1728B52AA6E4}">
                <adec:decorative xmlns:adec="http://schemas.microsoft.com/office/drawing/2017/decorative" val="1"/>
              </a:ext>
            </a:extLst>
          </p:cNvPr>
          <p:cNvSpPr/>
          <p:nvPr userDrawn="1"/>
        </p:nvSpPr>
        <p:spPr>
          <a:xfrm>
            <a:off x="10746258" y="4539104"/>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a:extLst>
              <a:ext uri="{FF2B5EF4-FFF2-40B4-BE49-F238E27FC236}">
                <a16:creationId xmlns:a16="http://schemas.microsoft.com/office/drawing/2014/main" id="{2D1CDB1A-8B42-520A-323D-5D120AA42E9C}"/>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spTree>
    <p:extLst>
      <p:ext uri="{BB962C8B-B14F-4D97-AF65-F5344CB8AC3E}">
        <p14:creationId xmlns:p14="http://schemas.microsoft.com/office/powerpoint/2010/main" val="190919501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Sample-Icons-Layout">
    <p:bg>
      <p:bgPr>
        <a:solidFill>
          <a:srgbClr val="F6F8F8"/>
        </a:solid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pPr algn="r"/>
              <a:t>‹#›</a:t>
            </a:fld>
            <a:endParaRPr lang="en-GB" sz="1200">
              <a:solidFill>
                <a:schemeClr val="accent6"/>
              </a:solidFill>
            </a:endParaRPr>
          </a:p>
        </p:txBody>
      </p:sp>
      <p:cxnSp>
        <p:nvCxnSpPr>
          <p:cNvPr id="11" name="Straight Connector 10">
            <a:extLst>
              <a:ext uri="{FF2B5EF4-FFF2-40B4-BE49-F238E27FC236}">
                <a16:creationId xmlns:a16="http://schemas.microsoft.com/office/drawing/2014/main" id="{5591C7AB-7F8B-2041-80C3-EE781F24EB94}"/>
              </a:ext>
              <a:ext uri="{C183D7F6-B498-43B3-948B-1728B52AA6E4}">
                <adec:decorative xmlns:adec="http://schemas.microsoft.com/office/drawing/2017/decorative" val="1"/>
              </a:ext>
            </a:extLst>
          </p:cNvPr>
          <p:cNvCxnSpPr>
            <a:cxnSpLocks/>
          </p:cNvCxnSpPr>
          <p:nvPr userDrawn="1"/>
        </p:nvCxnSpPr>
        <p:spPr>
          <a:xfrm>
            <a:off x="432000" y="6336000"/>
            <a:ext cx="11376000"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4741F68A-44AA-5742-B124-91614CFD14BB}"/>
              </a:ext>
              <a:ext uri="{C183D7F6-B498-43B3-948B-1728B52AA6E4}">
                <adec:decorative xmlns:adec="http://schemas.microsoft.com/office/drawing/2017/decorative" val="1"/>
              </a:ext>
            </a:extLst>
          </p:cNvPr>
          <p:cNvSpPr/>
          <p:nvPr userDrawn="1"/>
        </p:nvSpPr>
        <p:spPr>
          <a:xfrm>
            <a:off x="383058" y="3175160"/>
            <a:ext cx="1047157" cy="102465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a16="http://schemas.microsoft.com/office/drawing/2014/main" id="{1E18572B-1544-A043-9B02-7AB01C90C51F}"/>
              </a:ext>
              <a:ext uri="{C183D7F6-B498-43B3-948B-1728B52AA6E4}">
                <adec:decorative xmlns:adec="http://schemas.microsoft.com/office/drawing/2017/decorative" val="1"/>
              </a:ext>
            </a:extLst>
          </p:cNvPr>
          <p:cNvSpPr/>
          <p:nvPr userDrawn="1"/>
        </p:nvSpPr>
        <p:spPr>
          <a:xfrm>
            <a:off x="1534525" y="3175160"/>
            <a:ext cx="1047157" cy="102465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E8D2BEC2-9D68-CC4D-A04A-BB949A02D509}"/>
              </a:ext>
              <a:ext uri="{C183D7F6-B498-43B3-948B-1728B52AA6E4}">
                <adec:decorative xmlns:adec="http://schemas.microsoft.com/office/drawing/2017/decorative" val="1"/>
              </a:ext>
            </a:extLst>
          </p:cNvPr>
          <p:cNvSpPr/>
          <p:nvPr userDrawn="1"/>
        </p:nvSpPr>
        <p:spPr>
          <a:xfrm>
            <a:off x="2685992" y="3175160"/>
            <a:ext cx="1047157" cy="102465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a16="http://schemas.microsoft.com/office/drawing/2014/main" id="{F7415083-D44F-FE40-A8D1-7BFAC700DF6C}"/>
              </a:ext>
              <a:ext uri="{C183D7F6-B498-43B3-948B-1728B52AA6E4}">
                <adec:decorative xmlns:adec="http://schemas.microsoft.com/office/drawing/2017/decorative" val="1"/>
              </a:ext>
            </a:extLst>
          </p:cNvPr>
          <p:cNvSpPr/>
          <p:nvPr userDrawn="1"/>
        </p:nvSpPr>
        <p:spPr>
          <a:xfrm>
            <a:off x="3837459" y="3175160"/>
            <a:ext cx="1047157" cy="102465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ectangle 32">
            <a:extLst>
              <a:ext uri="{FF2B5EF4-FFF2-40B4-BE49-F238E27FC236}">
                <a16:creationId xmlns:a16="http://schemas.microsoft.com/office/drawing/2014/main" id="{CA6737CC-78B4-0C46-99B9-341CFA60EF40}"/>
              </a:ext>
              <a:ext uri="{C183D7F6-B498-43B3-948B-1728B52AA6E4}">
                <adec:decorative xmlns:adec="http://schemas.microsoft.com/office/drawing/2017/decorative" val="1"/>
              </a:ext>
            </a:extLst>
          </p:cNvPr>
          <p:cNvSpPr/>
          <p:nvPr userDrawn="1"/>
        </p:nvSpPr>
        <p:spPr>
          <a:xfrm>
            <a:off x="383058" y="4544899"/>
            <a:ext cx="1047157" cy="102465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Rectangle 33">
            <a:extLst>
              <a:ext uri="{FF2B5EF4-FFF2-40B4-BE49-F238E27FC236}">
                <a16:creationId xmlns:a16="http://schemas.microsoft.com/office/drawing/2014/main" id="{72455CAA-C332-E746-A62B-4F86F892F94A}"/>
              </a:ext>
              <a:ext uri="{C183D7F6-B498-43B3-948B-1728B52AA6E4}">
                <adec:decorative xmlns:adec="http://schemas.microsoft.com/office/drawing/2017/decorative" val="1"/>
              </a:ext>
            </a:extLst>
          </p:cNvPr>
          <p:cNvSpPr/>
          <p:nvPr userDrawn="1"/>
        </p:nvSpPr>
        <p:spPr>
          <a:xfrm>
            <a:off x="1534525" y="4544899"/>
            <a:ext cx="1047157" cy="102465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Rectangle 34">
            <a:extLst>
              <a:ext uri="{FF2B5EF4-FFF2-40B4-BE49-F238E27FC236}">
                <a16:creationId xmlns:a16="http://schemas.microsoft.com/office/drawing/2014/main" id="{8BF322EA-8B44-2C46-9412-34692FAFE8CB}"/>
              </a:ext>
              <a:ext uri="{C183D7F6-B498-43B3-948B-1728B52AA6E4}">
                <adec:decorative xmlns:adec="http://schemas.microsoft.com/office/drawing/2017/decorative" val="1"/>
              </a:ext>
            </a:extLst>
          </p:cNvPr>
          <p:cNvSpPr/>
          <p:nvPr userDrawn="1"/>
        </p:nvSpPr>
        <p:spPr>
          <a:xfrm>
            <a:off x="2685992" y="4544899"/>
            <a:ext cx="1047157" cy="102465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Rectangle 35">
            <a:extLst>
              <a:ext uri="{FF2B5EF4-FFF2-40B4-BE49-F238E27FC236}">
                <a16:creationId xmlns:a16="http://schemas.microsoft.com/office/drawing/2014/main" id="{BDB462B7-0B7F-EA46-9EFF-D26991D2304D}"/>
              </a:ext>
              <a:ext uri="{C183D7F6-B498-43B3-948B-1728B52AA6E4}">
                <adec:decorative xmlns:adec="http://schemas.microsoft.com/office/drawing/2017/decorative" val="1"/>
              </a:ext>
            </a:extLst>
          </p:cNvPr>
          <p:cNvSpPr/>
          <p:nvPr userDrawn="1"/>
        </p:nvSpPr>
        <p:spPr>
          <a:xfrm>
            <a:off x="3837459" y="4544899"/>
            <a:ext cx="1047157" cy="102465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Rectangle 45">
            <a:extLst>
              <a:ext uri="{FF2B5EF4-FFF2-40B4-BE49-F238E27FC236}">
                <a16:creationId xmlns:a16="http://schemas.microsoft.com/office/drawing/2014/main" id="{510BDAA4-2C6C-4E47-9616-5977DD23D840}"/>
              </a:ext>
              <a:ext uri="{C183D7F6-B498-43B3-948B-1728B52AA6E4}">
                <adec:decorative xmlns:adec="http://schemas.microsoft.com/office/drawing/2017/decorative" val="1"/>
              </a:ext>
            </a:extLst>
          </p:cNvPr>
          <p:cNvSpPr/>
          <p:nvPr userDrawn="1"/>
        </p:nvSpPr>
        <p:spPr>
          <a:xfrm>
            <a:off x="5122911" y="3175160"/>
            <a:ext cx="1991467" cy="19486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 name="Rectangle 46">
            <a:extLst>
              <a:ext uri="{FF2B5EF4-FFF2-40B4-BE49-F238E27FC236}">
                <a16:creationId xmlns:a16="http://schemas.microsoft.com/office/drawing/2014/main" id="{2691AF0D-B60D-2949-AB30-089AD6A4A5A1}"/>
              </a:ext>
              <a:ext uri="{C183D7F6-B498-43B3-948B-1728B52AA6E4}">
                <adec:decorative xmlns:adec="http://schemas.microsoft.com/office/drawing/2017/decorative" val="1"/>
              </a:ext>
            </a:extLst>
          </p:cNvPr>
          <p:cNvSpPr/>
          <p:nvPr userDrawn="1"/>
        </p:nvSpPr>
        <p:spPr>
          <a:xfrm>
            <a:off x="7474153" y="3175160"/>
            <a:ext cx="1991467" cy="19486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Rectangle 47">
            <a:extLst>
              <a:ext uri="{FF2B5EF4-FFF2-40B4-BE49-F238E27FC236}">
                <a16:creationId xmlns:a16="http://schemas.microsoft.com/office/drawing/2014/main" id="{D76B0456-3FC3-5D44-A9F1-56A57FD0B992}"/>
              </a:ext>
              <a:ext uri="{C183D7F6-B498-43B3-948B-1728B52AA6E4}">
                <adec:decorative xmlns:adec="http://schemas.microsoft.com/office/drawing/2017/decorative" val="1"/>
              </a:ext>
            </a:extLst>
          </p:cNvPr>
          <p:cNvSpPr/>
          <p:nvPr userDrawn="1"/>
        </p:nvSpPr>
        <p:spPr>
          <a:xfrm>
            <a:off x="9825395" y="3175160"/>
            <a:ext cx="1991467" cy="19486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a:extLst>
              <a:ext uri="{FF2B5EF4-FFF2-40B4-BE49-F238E27FC236}">
                <a16:creationId xmlns:a16="http://schemas.microsoft.com/office/drawing/2014/main" id="{D569F651-3737-5832-DC5A-9DB8A57B6C79}"/>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sp>
        <p:nvSpPr>
          <p:cNvPr id="5" name="Title 1">
            <a:extLst>
              <a:ext uri="{FF2B5EF4-FFF2-40B4-BE49-F238E27FC236}">
                <a16:creationId xmlns:a16="http://schemas.microsoft.com/office/drawing/2014/main" id="{A1CA835D-248C-29AB-B7DE-5AD7C7D2A867}"/>
              </a:ext>
            </a:extLst>
          </p:cNvPr>
          <p:cNvSpPr>
            <a:spLocks noGrp="1"/>
          </p:cNvSpPr>
          <p:nvPr>
            <p:ph type="title" hasCustomPrompt="1"/>
          </p:nvPr>
        </p:nvSpPr>
        <p:spPr>
          <a:xfrm>
            <a:off x="432000" y="432000"/>
            <a:ext cx="11404154" cy="865186"/>
          </a:xfrm>
          <a:prstGeom prst="rect">
            <a:avLst/>
          </a:prstGeom>
        </p:spPr>
        <p:txBody>
          <a:bodyPr lIns="0" tIns="0" rIns="0" bIns="0">
            <a:normAutofit/>
          </a:bodyPr>
          <a:lstStyle>
            <a:lvl1pPr>
              <a:defRPr sz="3600" b="1">
                <a:solidFill>
                  <a:schemeClr val="tx1"/>
                </a:solidFill>
              </a:defRPr>
            </a:lvl1pPr>
          </a:lstStyle>
          <a:p>
            <a:r>
              <a:rPr lang="en-GB"/>
              <a:t>Heading</a:t>
            </a:r>
          </a:p>
        </p:txBody>
      </p:sp>
    </p:spTree>
    <p:extLst>
      <p:ext uri="{BB962C8B-B14F-4D97-AF65-F5344CB8AC3E}">
        <p14:creationId xmlns:p14="http://schemas.microsoft.com/office/powerpoint/2010/main" val="421844128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_Title, subhead, two columns">
    <p:bg>
      <p:bgPr>
        <a:solidFill>
          <a:srgbClr val="F6F8F8"/>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BB79D01-2A70-DAF1-6A65-BC0424C2FEEC}"/>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sp>
        <p:nvSpPr>
          <p:cNvPr id="7" name="Title 1">
            <a:extLst>
              <a:ext uri="{FF2B5EF4-FFF2-40B4-BE49-F238E27FC236}">
                <a16:creationId xmlns:a16="http://schemas.microsoft.com/office/drawing/2014/main" id="{47E4AB90-2CB6-0646-B56C-4B58E33EC909}"/>
              </a:ext>
            </a:extLst>
          </p:cNvPr>
          <p:cNvSpPr>
            <a:spLocks noGrp="1"/>
          </p:cNvSpPr>
          <p:nvPr>
            <p:ph type="title" hasCustomPrompt="1"/>
          </p:nvPr>
        </p:nvSpPr>
        <p:spPr>
          <a:xfrm>
            <a:off x="432000" y="432000"/>
            <a:ext cx="11404154" cy="865186"/>
          </a:xfrm>
          <a:prstGeom prst="rect">
            <a:avLst/>
          </a:prstGeom>
        </p:spPr>
        <p:txBody>
          <a:bodyPr lIns="0" tIns="0" rIns="0" bIns="0">
            <a:normAutofit/>
          </a:bodyPr>
          <a:lstStyle>
            <a:lvl1pPr>
              <a:defRPr sz="3600" b="1">
                <a:solidFill>
                  <a:schemeClr val="tx1"/>
                </a:solidFill>
              </a:defRPr>
            </a:lvl1pPr>
          </a:lstStyle>
          <a:p>
            <a:r>
              <a:rPr lang="en-GB"/>
              <a:t>Heading</a:t>
            </a:r>
          </a:p>
        </p:txBody>
      </p:sp>
      <p:sp>
        <p:nvSpPr>
          <p:cNvPr id="8" name="Text Placeholder 7">
            <a:extLst>
              <a:ext uri="{FF2B5EF4-FFF2-40B4-BE49-F238E27FC236}">
                <a16:creationId xmlns:a16="http://schemas.microsoft.com/office/drawing/2014/main" id="{47286FFC-BD82-6E40-BA0C-B1C0F7127A99}"/>
              </a:ext>
            </a:extLst>
          </p:cNvPr>
          <p:cNvSpPr>
            <a:spLocks noGrp="1"/>
          </p:cNvSpPr>
          <p:nvPr>
            <p:ph type="body" sz="quarter" idx="13" hasCustomPrompt="1"/>
          </p:nvPr>
        </p:nvSpPr>
        <p:spPr>
          <a:xfrm>
            <a:off x="432000" y="2087999"/>
            <a:ext cx="11050700" cy="462017"/>
          </a:xfrm>
          <a:prstGeom prst="rect">
            <a:avLst/>
          </a:prstGeom>
        </p:spPr>
        <p:txBody>
          <a:bodyPr lIns="0" tIns="0" rIns="0" bIns="0" numCol="2" anchor="t">
            <a:noAutofit/>
          </a:bodyPr>
          <a:lstStyle>
            <a:lvl1pPr marL="0" indent="0">
              <a:lnSpc>
                <a:spcPct val="100000"/>
              </a:lnSpc>
              <a:spcBef>
                <a:spcPts val="0"/>
              </a:spcBef>
              <a:spcAft>
                <a:spcPts val="0"/>
              </a:spcAft>
              <a:buClr>
                <a:schemeClr val="tx1"/>
              </a:buClr>
              <a:buNone/>
              <a:defRPr sz="2400" b="1">
                <a:solidFill>
                  <a:schemeClr val="accent6"/>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Subhead if needed</a:t>
            </a:r>
          </a:p>
        </p:txBody>
      </p:sp>
      <p:sp>
        <p:nvSpPr>
          <p:cNvPr id="3" name="Content Placeholder 2"/>
          <p:cNvSpPr>
            <a:spLocks noGrp="1"/>
          </p:cNvSpPr>
          <p:nvPr>
            <p:ph idx="1"/>
          </p:nvPr>
        </p:nvSpPr>
        <p:spPr>
          <a:xfrm>
            <a:off x="432000" y="2735992"/>
            <a:ext cx="11088000" cy="3456000"/>
          </a:xfrm>
          <a:prstGeom prst="rect">
            <a:avLst/>
          </a:prstGeom>
        </p:spPr>
        <p:txBody>
          <a:bodyPr lIns="0" tIns="0" rIns="0" bIns="0" numCol="2" spcCol="432000">
            <a:noAutofit/>
          </a:bodyPr>
          <a:lstStyle>
            <a:lvl1pPr marL="0" indent="0">
              <a:lnSpc>
                <a:spcPct val="100000"/>
              </a:lnSpc>
              <a:spcBef>
                <a:spcPts val="0"/>
              </a:spcBef>
              <a:spcAft>
                <a:spcPts val="600"/>
              </a:spcAft>
              <a:buClr>
                <a:schemeClr val="tx1"/>
              </a:buClr>
              <a:buNone/>
              <a:defRPr sz="2200" b="0">
                <a:solidFill>
                  <a:schemeClr val="tx1"/>
                </a:solidFill>
              </a:defRPr>
            </a:lvl1pPr>
            <a:lvl2pPr>
              <a:buClr>
                <a:schemeClr val="tx1"/>
              </a:buClr>
              <a:defRPr sz="2200">
                <a:solidFill>
                  <a:schemeClr val="tx1"/>
                </a:solidFill>
              </a:defRPr>
            </a:lvl2pPr>
            <a:lvl3pPr>
              <a:buClr>
                <a:schemeClr val="tx1"/>
              </a:buClr>
              <a:defRPr sz="2200">
                <a:solidFill>
                  <a:schemeClr val="tx1"/>
                </a:solidFill>
              </a:defRPr>
            </a:lvl3pPr>
            <a:lvl4pPr>
              <a:buClr>
                <a:schemeClr val="tx1"/>
              </a:buClr>
              <a:defRPr sz="2200">
                <a:solidFill>
                  <a:schemeClr val="tx1"/>
                </a:solidFill>
              </a:defRPr>
            </a:lvl4pPr>
            <a:lvl5pPr>
              <a:buClr>
                <a:schemeClr val="tx1"/>
              </a:buClr>
              <a:defRPr sz="2200">
                <a:solidFill>
                  <a:schemeClr val="tx1"/>
                </a:solidFill>
              </a:defRPr>
            </a:lvl5pPr>
          </a:lstStyle>
          <a:p>
            <a:pPr lvl="0"/>
            <a:r>
              <a:rPr lang="en-GB"/>
              <a:t>Click to edit Master text styles</a:t>
            </a:r>
          </a:p>
          <a:p>
            <a:pPr lvl="1"/>
            <a:r>
              <a:rPr lang="en-GB"/>
              <a:t>Second level</a:t>
            </a:r>
          </a:p>
        </p:txBody>
      </p:sp>
      <p:cxnSp>
        <p:nvCxnSpPr>
          <p:cNvPr id="12" name="Straight Connector 11">
            <a:extLst>
              <a:ext uri="{FF2B5EF4-FFF2-40B4-BE49-F238E27FC236}">
                <a16:creationId xmlns:a16="http://schemas.microsoft.com/office/drawing/2014/main" id="{18E2133D-2149-6B45-BEAB-A2D5E225B5AD}"/>
              </a:ext>
              <a:ext uri="{C183D7F6-B498-43B3-948B-1728B52AA6E4}">
                <adec:decorative xmlns:adec="http://schemas.microsoft.com/office/drawing/2017/decorative" val="1"/>
              </a:ext>
            </a:extLst>
          </p:cNvPr>
          <p:cNvCxnSpPr>
            <a:cxnSpLocks/>
          </p:cNvCxnSpPr>
          <p:nvPr userDrawn="1"/>
        </p:nvCxnSpPr>
        <p:spPr>
          <a:xfrm>
            <a:off x="408789" y="6336000"/>
            <a:ext cx="11399211"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pPr algn="r"/>
              <a:t>‹#›</a:t>
            </a:fld>
            <a:endParaRPr lang="en-GB" sz="1200">
              <a:solidFill>
                <a:schemeClr val="accent6"/>
              </a:solidFill>
            </a:endParaRPr>
          </a:p>
        </p:txBody>
      </p:sp>
    </p:spTree>
    <p:extLst>
      <p:ext uri="{BB962C8B-B14F-4D97-AF65-F5344CB8AC3E}">
        <p14:creationId xmlns:p14="http://schemas.microsoft.com/office/powerpoint/2010/main" val="424372051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2_Title, subhead, Three columns">
    <p:bg>
      <p:bgPr>
        <a:solidFill>
          <a:srgbClr val="F6F8F8"/>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32000" y="2736000"/>
            <a:ext cx="11088000" cy="3456000"/>
          </a:xfrm>
          <a:prstGeom prst="rect">
            <a:avLst/>
          </a:prstGeom>
        </p:spPr>
        <p:txBody>
          <a:bodyPr lIns="0" tIns="0" rIns="0" bIns="0" numCol="3" spcCol="432000">
            <a:noAutofit/>
          </a:bodyPr>
          <a:lstStyle>
            <a:lvl1pPr marL="0" indent="0">
              <a:lnSpc>
                <a:spcPct val="100000"/>
              </a:lnSpc>
              <a:spcBef>
                <a:spcPts val="0"/>
              </a:spcBef>
              <a:spcAft>
                <a:spcPts val="600"/>
              </a:spcAft>
              <a:buClr>
                <a:schemeClr val="tx1"/>
              </a:buClr>
              <a:buNone/>
              <a:defRPr sz="2200" b="0">
                <a:solidFill>
                  <a:schemeClr val="tx1"/>
                </a:solidFill>
              </a:defRPr>
            </a:lvl1pPr>
            <a:lvl2pPr>
              <a:buClr>
                <a:schemeClr val="tx1"/>
              </a:buClr>
              <a:defRPr sz="2200">
                <a:solidFill>
                  <a:schemeClr val="tx1"/>
                </a:solidFill>
              </a:defRPr>
            </a:lvl2pPr>
            <a:lvl3pPr>
              <a:buClr>
                <a:schemeClr val="tx1"/>
              </a:buClr>
              <a:defRPr sz="2200">
                <a:solidFill>
                  <a:schemeClr val="tx1"/>
                </a:solidFill>
              </a:defRPr>
            </a:lvl3pPr>
            <a:lvl4pPr>
              <a:buClr>
                <a:schemeClr val="tx1"/>
              </a:buClr>
              <a:defRPr sz="2200">
                <a:solidFill>
                  <a:schemeClr val="tx1"/>
                </a:solidFill>
              </a:defRPr>
            </a:lvl4pPr>
            <a:lvl5pPr>
              <a:buClr>
                <a:schemeClr val="tx1"/>
              </a:buClr>
              <a:defRPr sz="2200">
                <a:solidFill>
                  <a:schemeClr val="tx1"/>
                </a:solidFill>
              </a:defRPr>
            </a:lvl5pPr>
          </a:lstStyle>
          <a:p>
            <a:pPr lvl="0"/>
            <a:r>
              <a:rPr lang="en-GB"/>
              <a:t>Click to edit Master text styles</a:t>
            </a:r>
          </a:p>
          <a:p>
            <a:pPr lvl="1"/>
            <a:r>
              <a:rPr lang="en-GB"/>
              <a:t>Second level</a:t>
            </a:r>
          </a:p>
        </p:txBody>
      </p:sp>
      <p:sp>
        <p:nvSpPr>
          <p:cNvPr id="8" name="Text Placeholder 7">
            <a:extLst>
              <a:ext uri="{FF2B5EF4-FFF2-40B4-BE49-F238E27FC236}">
                <a16:creationId xmlns:a16="http://schemas.microsoft.com/office/drawing/2014/main" id="{47286FFC-BD82-6E40-BA0C-B1C0F7127A99}"/>
              </a:ext>
            </a:extLst>
          </p:cNvPr>
          <p:cNvSpPr>
            <a:spLocks noGrp="1"/>
          </p:cNvSpPr>
          <p:nvPr>
            <p:ph type="body" sz="quarter" idx="13" hasCustomPrompt="1"/>
          </p:nvPr>
        </p:nvSpPr>
        <p:spPr>
          <a:xfrm>
            <a:off x="432000" y="2087999"/>
            <a:ext cx="11050700" cy="462017"/>
          </a:xfrm>
          <a:prstGeom prst="rect">
            <a:avLst/>
          </a:prstGeom>
        </p:spPr>
        <p:txBody>
          <a:bodyPr lIns="0" tIns="0" rIns="0" bIns="0" numCol="2" anchor="t">
            <a:noAutofit/>
          </a:bodyPr>
          <a:lstStyle>
            <a:lvl1pPr marL="0" indent="0">
              <a:lnSpc>
                <a:spcPct val="100000"/>
              </a:lnSpc>
              <a:spcBef>
                <a:spcPts val="0"/>
              </a:spcBef>
              <a:spcAft>
                <a:spcPts val="0"/>
              </a:spcAft>
              <a:buClr>
                <a:schemeClr val="tx1"/>
              </a:buClr>
              <a:buNone/>
              <a:defRPr sz="2400" b="1">
                <a:solidFill>
                  <a:schemeClr val="accent6"/>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Subhead if needed</a:t>
            </a:r>
          </a:p>
        </p:txBody>
      </p:sp>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pPr algn="r"/>
              <a:t>‹#›</a:t>
            </a:fld>
            <a:endParaRPr lang="en-GB" sz="1200">
              <a:solidFill>
                <a:schemeClr val="accent6"/>
              </a:solidFill>
            </a:endParaRPr>
          </a:p>
        </p:txBody>
      </p:sp>
      <p:sp>
        <p:nvSpPr>
          <p:cNvPr id="7" name="Title 1">
            <a:extLst>
              <a:ext uri="{FF2B5EF4-FFF2-40B4-BE49-F238E27FC236}">
                <a16:creationId xmlns:a16="http://schemas.microsoft.com/office/drawing/2014/main" id="{47E4AB90-2CB6-0646-B56C-4B58E33EC909}"/>
              </a:ext>
            </a:extLst>
          </p:cNvPr>
          <p:cNvSpPr>
            <a:spLocks noGrp="1"/>
          </p:cNvSpPr>
          <p:nvPr>
            <p:ph type="title" hasCustomPrompt="1"/>
          </p:nvPr>
        </p:nvSpPr>
        <p:spPr>
          <a:xfrm>
            <a:off x="432000" y="432000"/>
            <a:ext cx="11404154" cy="865186"/>
          </a:xfrm>
          <a:prstGeom prst="rect">
            <a:avLst/>
          </a:prstGeom>
        </p:spPr>
        <p:txBody>
          <a:bodyPr lIns="0" tIns="0" rIns="0" bIns="0">
            <a:normAutofit/>
          </a:bodyPr>
          <a:lstStyle>
            <a:lvl1pPr>
              <a:defRPr sz="3600" b="1">
                <a:solidFill>
                  <a:schemeClr val="tx1"/>
                </a:solidFill>
              </a:defRPr>
            </a:lvl1pPr>
          </a:lstStyle>
          <a:p>
            <a:r>
              <a:rPr lang="en-GB"/>
              <a:t>Heading</a:t>
            </a:r>
          </a:p>
        </p:txBody>
      </p:sp>
      <p:cxnSp>
        <p:nvCxnSpPr>
          <p:cNvPr id="12" name="Straight Connector 11">
            <a:extLst>
              <a:ext uri="{FF2B5EF4-FFF2-40B4-BE49-F238E27FC236}">
                <a16:creationId xmlns:a16="http://schemas.microsoft.com/office/drawing/2014/main" id="{6A9D545D-FD2F-4843-8588-07EBE7DDAA13}"/>
              </a:ext>
              <a:ext uri="{C183D7F6-B498-43B3-948B-1728B52AA6E4}">
                <adec:decorative xmlns:adec="http://schemas.microsoft.com/office/drawing/2017/decorative" val="1"/>
              </a:ext>
            </a:extLst>
          </p:cNvPr>
          <p:cNvCxnSpPr>
            <a:cxnSpLocks/>
          </p:cNvCxnSpPr>
          <p:nvPr userDrawn="1"/>
        </p:nvCxnSpPr>
        <p:spPr>
          <a:xfrm>
            <a:off x="432000" y="6348700"/>
            <a:ext cx="11376000"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707F89CB-5AF7-9C7B-6503-F287E127E820}"/>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spTree>
    <p:extLst>
      <p:ext uri="{BB962C8B-B14F-4D97-AF65-F5344CB8AC3E}">
        <p14:creationId xmlns:p14="http://schemas.microsoft.com/office/powerpoint/2010/main" val="228701123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Headline slide with image A">
    <p:bg>
      <p:bgPr>
        <a:solidFill>
          <a:srgbClr val="F6F8F8"/>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54093" y="1647568"/>
            <a:ext cx="4909569" cy="3130069"/>
          </a:xfrm>
          <a:prstGeom prst="rect">
            <a:avLst/>
          </a:prstGeom>
        </p:spPr>
        <p:txBody>
          <a:bodyPr anchor="t">
            <a:normAutofit/>
          </a:bodyPr>
          <a:lstStyle>
            <a:lvl1pPr marL="0" indent="0">
              <a:lnSpc>
                <a:spcPts val="4200"/>
              </a:lnSpc>
              <a:defRPr sz="3600" b="1">
                <a:solidFill>
                  <a:schemeClr val="tx1"/>
                </a:solidFill>
              </a:defRPr>
            </a:lvl1pPr>
          </a:lstStyle>
          <a:p>
            <a:r>
              <a:rPr lang="en-GB"/>
              <a:t>Headline over a number of lines,</a:t>
            </a:r>
            <a:br>
              <a:rPr lang="en-GB"/>
            </a:br>
            <a:r>
              <a:rPr lang="en-GB"/>
              <a:t>keep to maximum of four lines</a:t>
            </a:r>
          </a:p>
        </p:txBody>
      </p:sp>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tx1"/>
                </a:solidFill>
              </a:rPr>
              <a:pPr algn="r"/>
              <a:t>‹#›</a:t>
            </a:fld>
            <a:endParaRPr lang="en-GB" sz="1200">
              <a:solidFill>
                <a:schemeClr val="tx1"/>
              </a:solidFill>
            </a:endParaRPr>
          </a:p>
        </p:txBody>
      </p:sp>
      <p:sp>
        <p:nvSpPr>
          <p:cNvPr id="7" name="Picture Placeholder 6">
            <a:extLst>
              <a:ext uri="{FF2B5EF4-FFF2-40B4-BE49-F238E27FC236}">
                <a16:creationId xmlns:a16="http://schemas.microsoft.com/office/drawing/2014/main" id="{1EF456E7-F404-A541-B6E9-27C1B10EC600}"/>
              </a:ext>
            </a:extLst>
          </p:cNvPr>
          <p:cNvSpPr>
            <a:spLocks noGrp="1"/>
          </p:cNvSpPr>
          <p:nvPr>
            <p:ph type="pic" sz="quarter" idx="10" hasCustomPrompt="1"/>
          </p:nvPr>
        </p:nvSpPr>
        <p:spPr>
          <a:xfrm>
            <a:off x="6096000" y="0"/>
            <a:ext cx="6096000" cy="6858000"/>
          </a:xfrm>
          <a:prstGeom prst="rect">
            <a:avLst/>
          </a:prstGeom>
          <a:solidFill>
            <a:schemeClr val="tx2"/>
          </a:solidFill>
        </p:spPr>
        <p:txBody>
          <a:bodyPr tIns="2340000"/>
          <a:lstStyle>
            <a:lvl1pPr algn="ctr">
              <a:buNone/>
              <a:defRPr/>
            </a:lvl1pPr>
          </a:lstStyle>
          <a:p>
            <a:r>
              <a:rPr lang="en-GB"/>
              <a:t>Click on icon to insert image (including Alt Text)</a:t>
            </a:r>
          </a:p>
        </p:txBody>
      </p:sp>
    </p:spTree>
    <p:extLst>
      <p:ext uri="{BB962C8B-B14F-4D97-AF65-F5344CB8AC3E}">
        <p14:creationId xmlns:p14="http://schemas.microsoft.com/office/powerpoint/2010/main" val="304328525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CON Grid Boxes 4UP Grey">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F244FF8-F4E4-0514-77D0-8D8D69F9337B}"/>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sp>
        <p:nvSpPr>
          <p:cNvPr id="18" name="Title 1">
            <a:extLst>
              <a:ext uri="{FF2B5EF4-FFF2-40B4-BE49-F238E27FC236}">
                <a16:creationId xmlns:a16="http://schemas.microsoft.com/office/drawing/2014/main" id="{1ACF78F6-439A-384B-9C21-D11B5B50E050}"/>
              </a:ext>
            </a:extLst>
          </p:cNvPr>
          <p:cNvSpPr>
            <a:spLocks noGrp="1"/>
          </p:cNvSpPr>
          <p:nvPr>
            <p:ph type="title" hasCustomPrompt="1"/>
          </p:nvPr>
        </p:nvSpPr>
        <p:spPr>
          <a:xfrm>
            <a:off x="432000" y="432000"/>
            <a:ext cx="11404154" cy="695727"/>
          </a:xfrm>
          <a:prstGeom prst="rect">
            <a:avLst/>
          </a:prstGeom>
        </p:spPr>
        <p:txBody>
          <a:bodyPr lIns="0" tIns="0" rIns="0" bIns="0">
            <a:normAutofit/>
          </a:bodyPr>
          <a:lstStyle>
            <a:lvl1pPr>
              <a:defRPr sz="3600" b="1">
                <a:solidFill>
                  <a:schemeClr val="tx1"/>
                </a:solidFill>
              </a:defRPr>
            </a:lvl1pPr>
          </a:lstStyle>
          <a:p>
            <a:r>
              <a:rPr lang="en-GB"/>
              <a:t>Heading</a:t>
            </a:r>
          </a:p>
        </p:txBody>
      </p:sp>
      <p:sp>
        <p:nvSpPr>
          <p:cNvPr id="4" name="Rectangle: Top Corners Rounded 3">
            <a:extLst>
              <a:ext uri="{FF2B5EF4-FFF2-40B4-BE49-F238E27FC236}">
                <a16:creationId xmlns:a16="http://schemas.microsoft.com/office/drawing/2014/main" id="{B540671A-ED56-3548-A508-080ABBDB5E58}"/>
              </a:ext>
              <a:ext uri="{C183D7F6-B498-43B3-948B-1728B52AA6E4}">
                <adec:decorative xmlns:adec="http://schemas.microsoft.com/office/drawing/2017/decorative" val="1"/>
              </a:ext>
            </a:extLst>
          </p:cNvPr>
          <p:cNvSpPr/>
          <p:nvPr userDrawn="1"/>
        </p:nvSpPr>
        <p:spPr>
          <a:xfrm>
            <a:off x="2277721" y="1188000"/>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 Placeholder 7">
            <a:extLst>
              <a:ext uri="{FF2B5EF4-FFF2-40B4-BE49-F238E27FC236}">
                <a16:creationId xmlns:a16="http://schemas.microsoft.com/office/drawing/2014/main" id="{47286FFC-BD82-6E40-BA0C-B1C0F7127A99}"/>
              </a:ext>
            </a:extLst>
          </p:cNvPr>
          <p:cNvSpPr>
            <a:spLocks noGrp="1"/>
          </p:cNvSpPr>
          <p:nvPr>
            <p:ph type="body" sz="quarter" idx="13"/>
          </p:nvPr>
        </p:nvSpPr>
        <p:spPr>
          <a:xfrm>
            <a:off x="2277721" y="2088000"/>
            <a:ext cx="3564000" cy="1512000"/>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tx1"/>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20" name="Rectangle: Top Corners Rounded 19">
            <a:extLst>
              <a:ext uri="{FF2B5EF4-FFF2-40B4-BE49-F238E27FC236}">
                <a16:creationId xmlns:a16="http://schemas.microsoft.com/office/drawing/2014/main" id="{08FEBAA5-9C5F-2648-899B-9991822EBFF6}"/>
              </a:ext>
              <a:ext uri="{C183D7F6-B498-43B3-948B-1728B52AA6E4}">
                <adec:decorative xmlns:adec="http://schemas.microsoft.com/office/drawing/2017/decorative" val="1"/>
              </a:ext>
            </a:extLst>
          </p:cNvPr>
          <p:cNvSpPr/>
          <p:nvPr userDrawn="1"/>
        </p:nvSpPr>
        <p:spPr>
          <a:xfrm>
            <a:off x="6231884" y="1188000"/>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ext Placeholder 7">
            <a:extLst>
              <a:ext uri="{FF2B5EF4-FFF2-40B4-BE49-F238E27FC236}">
                <a16:creationId xmlns:a16="http://schemas.microsoft.com/office/drawing/2014/main" id="{7F90A04B-AAE8-A248-ADF6-A73BF8ECD7AE}"/>
              </a:ext>
            </a:extLst>
          </p:cNvPr>
          <p:cNvSpPr>
            <a:spLocks noGrp="1"/>
          </p:cNvSpPr>
          <p:nvPr>
            <p:ph type="body" sz="quarter" idx="14"/>
          </p:nvPr>
        </p:nvSpPr>
        <p:spPr>
          <a:xfrm>
            <a:off x="6231884" y="2089034"/>
            <a:ext cx="3564000" cy="1512000"/>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tx1"/>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25" name="Rectangle: Top Corners Rounded 24">
            <a:extLst>
              <a:ext uri="{FF2B5EF4-FFF2-40B4-BE49-F238E27FC236}">
                <a16:creationId xmlns:a16="http://schemas.microsoft.com/office/drawing/2014/main" id="{8FD6A08D-6DD3-C845-8B17-CC9297B607DC}"/>
              </a:ext>
              <a:ext uri="{C183D7F6-B498-43B3-948B-1728B52AA6E4}">
                <adec:decorative xmlns:adec="http://schemas.microsoft.com/office/drawing/2017/decorative" val="1"/>
              </a:ext>
            </a:extLst>
          </p:cNvPr>
          <p:cNvSpPr/>
          <p:nvPr userDrawn="1"/>
        </p:nvSpPr>
        <p:spPr>
          <a:xfrm>
            <a:off x="2277721" y="3749267"/>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Text Placeholder 7">
            <a:extLst>
              <a:ext uri="{FF2B5EF4-FFF2-40B4-BE49-F238E27FC236}">
                <a16:creationId xmlns:a16="http://schemas.microsoft.com/office/drawing/2014/main" id="{6017D8E3-CAD4-674B-ABC3-946291000D2B}"/>
              </a:ext>
            </a:extLst>
          </p:cNvPr>
          <p:cNvSpPr>
            <a:spLocks noGrp="1"/>
          </p:cNvSpPr>
          <p:nvPr>
            <p:ph type="body" sz="quarter" idx="16"/>
          </p:nvPr>
        </p:nvSpPr>
        <p:spPr>
          <a:xfrm>
            <a:off x="2277721" y="4649267"/>
            <a:ext cx="3564000" cy="1512000"/>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tx1"/>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27" name="Rectangle: Top Corners Rounded 26">
            <a:extLst>
              <a:ext uri="{FF2B5EF4-FFF2-40B4-BE49-F238E27FC236}">
                <a16:creationId xmlns:a16="http://schemas.microsoft.com/office/drawing/2014/main" id="{B5A7277B-59DD-844A-A364-77AED24CBAC1}"/>
              </a:ext>
              <a:ext uri="{C183D7F6-B498-43B3-948B-1728B52AA6E4}">
                <adec:decorative xmlns:adec="http://schemas.microsoft.com/office/drawing/2017/decorative" val="1"/>
              </a:ext>
            </a:extLst>
          </p:cNvPr>
          <p:cNvSpPr/>
          <p:nvPr userDrawn="1"/>
        </p:nvSpPr>
        <p:spPr>
          <a:xfrm>
            <a:off x="6239447" y="3752201"/>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Text Placeholder 7">
            <a:extLst>
              <a:ext uri="{FF2B5EF4-FFF2-40B4-BE49-F238E27FC236}">
                <a16:creationId xmlns:a16="http://schemas.microsoft.com/office/drawing/2014/main" id="{07BD5561-5536-6F4A-AD32-EFB7423F22AA}"/>
              </a:ext>
            </a:extLst>
          </p:cNvPr>
          <p:cNvSpPr>
            <a:spLocks noGrp="1"/>
          </p:cNvSpPr>
          <p:nvPr>
            <p:ph type="body" sz="quarter" idx="17"/>
          </p:nvPr>
        </p:nvSpPr>
        <p:spPr>
          <a:xfrm>
            <a:off x="6231884" y="4650427"/>
            <a:ext cx="3564000" cy="1512000"/>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tx1"/>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cxnSp>
        <p:nvCxnSpPr>
          <p:cNvPr id="7" name="Straight Connector 6">
            <a:extLst>
              <a:ext uri="{FF2B5EF4-FFF2-40B4-BE49-F238E27FC236}">
                <a16:creationId xmlns:a16="http://schemas.microsoft.com/office/drawing/2014/main" id="{7DBEB741-20EA-C36A-7EF8-DE1CD1F1AA0C}"/>
              </a:ext>
              <a:ext uri="{C183D7F6-B498-43B3-948B-1728B52AA6E4}">
                <adec:decorative xmlns:adec="http://schemas.microsoft.com/office/drawing/2017/decorative" val="1"/>
              </a:ext>
            </a:extLst>
          </p:cNvPr>
          <p:cNvCxnSpPr>
            <a:cxnSpLocks/>
          </p:cNvCxnSpPr>
          <p:nvPr userDrawn="1"/>
        </p:nvCxnSpPr>
        <p:spPr>
          <a:xfrm>
            <a:off x="432000" y="6336000"/>
            <a:ext cx="11384862"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pPr algn="r"/>
              <a:t>‹#›</a:t>
            </a:fld>
            <a:endParaRPr lang="en-GB" sz="1200">
              <a:solidFill>
                <a:schemeClr val="accent6"/>
              </a:solidFill>
            </a:endParaRPr>
          </a:p>
        </p:txBody>
      </p:sp>
    </p:spTree>
    <p:extLst>
      <p:ext uri="{BB962C8B-B14F-4D97-AF65-F5344CB8AC3E}">
        <p14:creationId xmlns:p14="http://schemas.microsoft.com/office/powerpoint/2010/main" val="404918482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CON Grid Boxes 2UP Grey">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pPr algn="r"/>
              <a:t>‹#›</a:t>
            </a:fld>
            <a:endParaRPr lang="en-GB" sz="1200">
              <a:solidFill>
                <a:schemeClr val="accent6"/>
              </a:solidFill>
            </a:endParaRPr>
          </a:p>
        </p:txBody>
      </p:sp>
      <p:sp>
        <p:nvSpPr>
          <p:cNvPr id="19" name="Text Placeholder 7">
            <a:extLst>
              <a:ext uri="{FF2B5EF4-FFF2-40B4-BE49-F238E27FC236}">
                <a16:creationId xmlns:a16="http://schemas.microsoft.com/office/drawing/2014/main" id="{7F90A04B-AAE8-A248-ADF6-A73BF8ECD7AE}"/>
              </a:ext>
            </a:extLst>
          </p:cNvPr>
          <p:cNvSpPr>
            <a:spLocks noGrp="1"/>
          </p:cNvSpPr>
          <p:nvPr>
            <p:ph type="body" sz="quarter" idx="14"/>
          </p:nvPr>
        </p:nvSpPr>
        <p:spPr>
          <a:xfrm>
            <a:off x="432000" y="2699082"/>
            <a:ext cx="3564000" cy="3311999"/>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tx1"/>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20" name="Rectangle: Top Corners Rounded 19">
            <a:extLst>
              <a:ext uri="{FF2B5EF4-FFF2-40B4-BE49-F238E27FC236}">
                <a16:creationId xmlns:a16="http://schemas.microsoft.com/office/drawing/2014/main" id="{08FEBAA5-9C5F-2648-899B-9991822EBFF6}"/>
              </a:ext>
              <a:ext uri="{C183D7F6-B498-43B3-948B-1728B52AA6E4}">
                <adec:decorative xmlns:adec="http://schemas.microsoft.com/office/drawing/2017/decorative" val="1"/>
              </a:ext>
            </a:extLst>
          </p:cNvPr>
          <p:cNvSpPr/>
          <p:nvPr userDrawn="1"/>
        </p:nvSpPr>
        <p:spPr>
          <a:xfrm>
            <a:off x="432000" y="1691082"/>
            <a:ext cx="3564000" cy="1008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ext Placeholder 7">
            <a:extLst>
              <a:ext uri="{FF2B5EF4-FFF2-40B4-BE49-F238E27FC236}">
                <a16:creationId xmlns:a16="http://schemas.microsoft.com/office/drawing/2014/main" id="{242484D6-4364-A442-9ABC-5042556E6205}"/>
              </a:ext>
            </a:extLst>
          </p:cNvPr>
          <p:cNvSpPr>
            <a:spLocks noGrp="1"/>
          </p:cNvSpPr>
          <p:nvPr>
            <p:ph type="body" sz="quarter" idx="15"/>
          </p:nvPr>
        </p:nvSpPr>
        <p:spPr>
          <a:xfrm>
            <a:off x="4324378" y="2699082"/>
            <a:ext cx="3564000" cy="3311999"/>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tx1"/>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22" name="Rectangle: Top Corners Rounded 21">
            <a:extLst>
              <a:ext uri="{FF2B5EF4-FFF2-40B4-BE49-F238E27FC236}">
                <a16:creationId xmlns:a16="http://schemas.microsoft.com/office/drawing/2014/main" id="{9E7ED11E-4751-6140-AC11-8C5B88B96EE4}"/>
              </a:ext>
              <a:ext uri="{C183D7F6-B498-43B3-948B-1728B52AA6E4}">
                <adec:decorative xmlns:adec="http://schemas.microsoft.com/office/drawing/2017/decorative" val="1"/>
              </a:ext>
            </a:extLst>
          </p:cNvPr>
          <p:cNvSpPr/>
          <p:nvPr userDrawn="1"/>
        </p:nvSpPr>
        <p:spPr>
          <a:xfrm>
            <a:off x="4324378" y="1691082"/>
            <a:ext cx="3564000" cy="1008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TextBox 23">
            <a:extLst>
              <a:ext uri="{FF2B5EF4-FFF2-40B4-BE49-F238E27FC236}">
                <a16:creationId xmlns:a16="http://schemas.microsoft.com/office/drawing/2014/main" id="{7D87C9DF-7113-134C-B859-0141E7D1B2DB}"/>
              </a:ext>
            </a:extLst>
          </p:cNvPr>
          <p:cNvSpPr txBox="1"/>
          <p:nvPr userDrawn="1"/>
        </p:nvSpPr>
        <p:spPr>
          <a:xfrm>
            <a:off x="4700954" y="6530388"/>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11" name="Title 1">
            <a:extLst>
              <a:ext uri="{FF2B5EF4-FFF2-40B4-BE49-F238E27FC236}">
                <a16:creationId xmlns:a16="http://schemas.microsoft.com/office/drawing/2014/main" id="{C5DD270E-858A-0745-A4F5-3FE5B49194FA}"/>
              </a:ext>
            </a:extLst>
          </p:cNvPr>
          <p:cNvSpPr>
            <a:spLocks noGrp="1"/>
          </p:cNvSpPr>
          <p:nvPr>
            <p:ph type="title" hasCustomPrompt="1"/>
          </p:nvPr>
        </p:nvSpPr>
        <p:spPr>
          <a:xfrm>
            <a:off x="432000" y="432000"/>
            <a:ext cx="11404154" cy="695727"/>
          </a:xfrm>
          <a:prstGeom prst="rect">
            <a:avLst/>
          </a:prstGeom>
        </p:spPr>
        <p:txBody>
          <a:bodyPr lIns="0" tIns="0" rIns="0" bIns="0">
            <a:normAutofit/>
          </a:bodyPr>
          <a:lstStyle>
            <a:lvl1pPr>
              <a:defRPr sz="3600" b="1">
                <a:solidFill>
                  <a:schemeClr val="tx1"/>
                </a:solidFill>
              </a:defRPr>
            </a:lvl1pPr>
          </a:lstStyle>
          <a:p>
            <a:r>
              <a:rPr lang="en-GB"/>
              <a:t>Heading</a:t>
            </a:r>
          </a:p>
        </p:txBody>
      </p:sp>
      <p:pic>
        <p:nvPicPr>
          <p:cNvPr id="3" name="Picture 2">
            <a:extLst>
              <a:ext uri="{FF2B5EF4-FFF2-40B4-BE49-F238E27FC236}">
                <a16:creationId xmlns:a16="http://schemas.microsoft.com/office/drawing/2014/main" id="{6FD787DC-00EF-B13A-FE97-CE51273E8674}"/>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cxnSp>
        <p:nvCxnSpPr>
          <p:cNvPr id="5" name="Straight Connector 4">
            <a:extLst>
              <a:ext uri="{FF2B5EF4-FFF2-40B4-BE49-F238E27FC236}">
                <a16:creationId xmlns:a16="http://schemas.microsoft.com/office/drawing/2014/main" id="{20783BA3-377B-7D8A-0B7B-91C314676A0C}"/>
              </a:ext>
              <a:ext uri="{C183D7F6-B498-43B3-948B-1728B52AA6E4}">
                <adec:decorative xmlns:adec="http://schemas.microsoft.com/office/drawing/2017/decorative" val="1"/>
              </a:ext>
            </a:extLst>
          </p:cNvPr>
          <p:cNvCxnSpPr>
            <a:cxnSpLocks/>
          </p:cNvCxnSpPr>
          <p:nvPr userDrawn="1"/>
        </p:nvCxnSpPr>
        <p:spPr>
          <a:xfrm>
            <a:off x="432000" y="6336000"/>
            <a:ext cx="11384862"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6661671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Grid, Titles 4UP Grey">
    <p:spTree>
      <p:nvGrpSpPr>
        <p:cNvPr id="1" name=""/>
        <p:cNvGrpSpPr/>
        <p:nvPr/>
      </p:nvGrpSpPr>
      <p:grpSpPr>
        <a:xfrm>
          <a:off x="0" y="0"/>
          <a:ext cx="0" cy="0"/>
          <a:chOff x="0" y="0"/>
          <a:chExt cx="0" cy="0"/>
        </a:xfrm>
      </p:grpSpPr>
      <p:sp>
        <p:nvSpPr>
          <p:cNvPr id="18" name="Rectangle: Top Corners Rounded 17">
            <a:extLst>
              <a:ext uri="{FF2B5EF4-FFF2-40B4-BE49-F238E27FC236}">
                <a16:creationId xmlns:a16="http://schemas.microsoft.com/office/drawing/2014/main" id="{205929B3-ED58-E54F-B724-E24FB5F163DF}"/>
              </a:ext>
              <a:ext uri="{C183D7F6-B498-43B3-948B-1728B52AA6E4}">
                <adec:decorative xmlns:adec="http://schemas.microsoft.com/office/drawing/2017/decorative" val="1"/>
              </a:ext>
            </a:extLst>
          </p:cNvPr>
          <p:cNvSpPr/>
          <p:nvPr userDrawn="1"/>
        </p:nvSpPr>
        <p:spPr>
          <a:xfrm>
            <a:off x="432000" y="1188000"/>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 Placeholder 7">
            <a:extLst>
              <a:ext uri="{FF2B5EF4-FFF2-40B4-BE49-F238E27FC236}">
                <a16:creationId xmlns:a16="http://schemas.microsoft.com/office/drawing/2014/main" id="{47286FFC-BD82-6E40-BA0C-B1C0F7127A99}"/>
              </a:ext>
            </a:extLst>
          </p:cNvPr>
          <p:cNvSpPr>
            <a:spLocks noGrp="1"/>
          </p:cNvSpPr>
          <p:nvPr>
            <p:ph type="body" sz="quarter" idx="13"/>
          </p:nvPr>
        </p:nvSpPr>
        <p:spPr>
          <a:xfrm>
            <a:off x="432000" y="2088000"/>
            <a:ext cx="3564000" cy="1512000"/>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tx1"/>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pPr algn="r"/>
              <a:t>‹#›</a:t>
            </a:fld>
            <a:endParaRPr lang="en-GB" sz="1200">
              <a:solidFill>
                <a:schemeClr val="accent6"/>
              </a:solidFill>
            </a:endParaRPr>
          </a:p>
        </p:txBody>
      </p:sp>
      <p:sp>
        <p:nvSpPr>
          <p:cNvPr id="19" name="Text Placeholder 7">
            <a:extLst>
              <a:ext uri="{FF2B5EF4-FFF2-40B4-BE49-F238E27FC236}">
                <a16:creationId xmlns:a16="http://schemas.microsoft.com/office/drawing/2014/main" id="{7F90A04B-AAE8-A248-ADF6-A73BF8ECD7AE}"/>
              </a:ext>
            </a:extLst>
          </p:cNvPr>
          <p:cNvSpPr>
            <a:spLocks noGrp="1"/>
          </p:cNvSpPr>
          <p:nvPr>
            <p:ph type="body" sz="quarter" idx="14"/>
          </p:nvPr>
        </p:nvSpPr>
        <p:spPr>
          <a:xfrm>
            <a:off x="4392000" y="2089034"/>
            <a:ext cx="3564000" cy="1512000"/>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tx1"/>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20" name="Rectangle: Top Corners Rounded 19">
            <a:extLst>
              <a:ext uri="{FF2B5EF4-FFF2-40B4-BE49-F238E27FC236}">
                <a16:creationId xmlns:a16="http://schemas.microsoft.com/office/drawing/2014/main" id="{08FEBAA5-9C5F-2648-899B-9991822EBFF6}"/>
              </a:ext>
              <a:ext uri="{C183D7F6-B498-43B3-948B-1728B52AA6E4}">
                <adec:decorative xmlns:adec="http://schemas.microsoft.com/office/drawing/2017/decorative" val="1"/>
              </a:ext>
            </a:extLst>
          </p:cNvPr>
          <p:cNvSpPr/>
          <p:nvPr userDrawn="1"/>
        </p:nvSpPr>
        <p:spPr>
          <a:xfrm>
            <a:off x="4392000" y="1188000"/>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Text Placeholder 7">
            <a:extLst>
              <a:ext uri="{FF2B5EF4-FFF2-40B4-BE49-F238E27FC236}">
                <a16:creationId xmlns:a16="http://schemas.microsoft.com/office/drawing/2014/main" id="{6017D8E3-CAD4-674B-ABC3-946291000D2B}"/>
              </a:ext>
            </a:extLst>
          </p:cNvPr>
          <p:cNvSpPr>
            <a:spLocks noGrp="1"/>
          </p:cNvSpPr>
          <p:nvPr>
            <p:ph type="body" sz="quarter" idx="16"/>
          </p:nvPr>
        </p:nvSpPr>
        <p:spPr>
          <a:xfrm>
            <a:off x="432000" y="4644000"/>
            <a:ext cx="3564000" cy="1512000"/>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tx1"/>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24" name="TextBox 23">
            <a:extLst>
              <a:ext uri="{FF2B5EF4-FFF2-40B4-BE49-F238E27FC236}">
                <a16:creationId xmlns:a16="http://schemas.microsoft.com/office/drawing/2014/main" id="{7D87C9DF-7113-134C-B859-0141E7D1B2DB}"/>
              </a:ext>
            </a:extLst>
          </p:cNvPr>
          <p:cNvSpPr txBox="1"/>
          <p:nvPr userDrawn="1"/>
        </p:nvSpPr>
        <p:spPr>
          <a:xfrm>
            <a:off x="4700954" y="6530388"/>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25" name="Rectangle: Top Corners Rounded 24">
            <a:extLst>
              <a:ext uri="{FF2B5EF4-FFF2-40B4-BE49-F238E27FC236}">
                <a16:creationId xmlns:a16="http://schemas.microsoft.com/office/drawing/2014/main" id="{8FD6A08D-6DD3-C845-8B17-CC9297B607DC}"/>
              </a:ext>
              <a:ext uri="{C183D7F6-B498-43B3-948B-1728B52AA6E4}">
                <adec:decorative xmlns:adec="http://schemas.microsoft.com/office/drawing/2017/decorative" val="1"/>
              </a:ext>
            </a:extLst>
          </p:cNvPr>
          <p:cNvSpPr/>
          <p:nvPr userDrawn="1"/>
        </p:nvSpPr>
        <p:spPr>
          <a:xfrm>
            <a:off x="432000" y="3744000"/>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Text Placeholder 7">
            <a:extLst>
              <a:ext uri="{FF2B5EF4-FFF2-40B4-BE49-F238E27FC236}">
                <a16:creationId xmlns:a16="http://schemas.microsoft.com/office/drawing/2014/main" id="{07BD5561-5536-6F4A-AD32-EFB7423F22AA}"/>
              </a:ext>
            </a:extLst>
          </p:cNvPr>
          <p:cNvSpPr>
            <a:spLocks noGrp="1"/>
          </p:cNvSpPr>
          <p:nvPr>
            <p:ph type="body" sz="quarter" idx="17"/>
          </p:nvPr>
        </p:nvSpPr>
        <p:spPr>
          <a:xfrm>
            <a:off x="4392000" y="4644000"/>
            <a:ext cx="3564000" cy="1512000"/>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tx1"/>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27" name="Rectangle: Top Corners Rounded 26">
            <a:extLst>
              <a:ext uri="{FF2B5EF4-FFF2-40B4-BE49-F238E27FC236}">
                <a16:creationId xmlns:a16="http://schemas.microsoft.com/office/drawing/2014/main" id="{B5A7277B-59DD-844A-A364-77AED24CBAC1}"/>
              </a:ext>
              <a:ext uri="{C183D7F6-B498-43B3-948B-1728B52AA6E4}">
                <adec:decorative xmlns:adec="http://schemas.microsoft.com/office/drawing/2017/decorative" val="1"/>
              </a:ext>
            </a:extLst>
          </p:cNvPr>
          <p:cNvSpPr/>
          <p:nvPr userDrawn="1"/>
        </p:nvSpPr>
        <p:spPr>
          <a:xfrm>
            <a:off x="4392000" y="3744000"/>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itle 1">
            <a:extLst>
              <a:ext uri="{FF2B5EF4-FFF2-40B4-BE49-F238E27FC236}">
                <a16:creationId xmlns:a16="http://schemas.microsoft.com/office/drawing/2014/main" id="{7F5640E1-FA0E-4F42-9387-CD7C434D28C4}"/>
              </a:ext>
            </a:extLst>
          </p:cNvPr>
          <p:cNvSpPr>
            <a:spLocks noGrp="1"/>
          </p:cNvSpPr>
          <p:nvPr>
            <p:ph type="title" hasCustomPrompt="1"/>
          </p:nvPr>
        </p:nvSpPr>
        <p:spPr>
          <a:xfrm>
            <a:off x="432000" y="432000"/>
            <a:ext cx="11404154" cy="695727"/>
          </a:xfrm>
          <a:prstGeom prst="rect">
            <a:avLst/>
          </a:prstGeom>
        </p:spPr>
        <p:txBody>
          <a:bodyPr lIns="0" tIns="0" rIns="0" bIns="0">
            <a:normAutofit/>
          </a:bodyPr>
          <a:lstStyle>
            <a:lvl1pPr>
              <a:defRPr sz="3600" b="1">
                <a:solidFill>
                  <a:schemeClr val="tx1"/>
                </a:solidFill>
              </a:defRPr>
            </a:lvl1pPr>
          </a:lstStyle>
          <a:p>
            <a:r>
              <a:rPr lang="en-GB"/>
              <a:t>Heading</a:t>
            </a:r>
          </a:p>
        </p:txBody>
      </p:sp>
      <p:sp>
        <p:nvSpPr>
          <p:cNvPr id="3" name="Text Placeholder 2">
            <a:extLst>
              <a:ext uri="{FF2B5EF4-FFF2-40B4-BE49-F238E27FC236}">
                <a16:creationId xmlns:a16="http://schemas.microsoft.com/office/drawing/2014/main" id="{AEF555C5-A77A-2E44-BAF7-246298421E13}"/>
              </a:ext>
            </a:extLst>
          </p:cNvPr>
          <p:cNvSpPr>
            <a:spLocks noGrp="1"/>
          </p:cNvSpPr>
          <p:nvPr>
            <p:ph type="body" sz="quarter" idx="18" hasCustomPrompt="1"/>
          </p:nvPr>
        </p:nvSpPr>
        <p:spPr>
          <a:xfrm>
            <a:off x="540000" y="1296000"/>
            <a:ext cx="3348000" cy="684000"/>
          </a:xfrm>
        </p:spPr>
        <p:txBody>
          <a:bodyPr anchor="ctr"/>
          <a:lstStyle>
            <a:lvl1pPr algn="ctr">
              <a:buNone/>
              <a:defRPr sz="2200" b="1">
                <a:solidFill>
                  <a:schemeClr val="accent6"/>
                </a:solidFill>
              </a:defRPr>
            </a:lvl1pPr>
          </a:lstStyle>
          <a:p>
            <a:pPr lvl="0"/>
            <a:r>
              <a:rPr lang="en-GB"/>
              <a:t>Insert title</a:t>
            </a:r>
          </a:p>
        </p:txBody>
      </p:sp>
      <p:sp>
        <p:nvSpPr>
          <p:cNvPr id="22" name="Text Placeholder 2">
            <a:extLst>
              <a:ext uri="{FF2B5EF4-FFF2-40B4-BE49-F238E27FC236}">
                <a16:creationId xmlns:a16="http://schemas.microsoft.com/office/drawing/2014/main" id="{D4B913F3-B51C-1F4F-BA00-F024BBF468C2}"/>
              </a:ext>
            </a:extLst>
          </p:cNvPr>
          <p:cNvSpPr>
            <a:spLocks noGrp="1"/>
          </p:cNvSpPr>
          <p:nvPr>
            <p:ph type="body" sz="quarter" idx="19" hasCustomPrompt="1"/>
          </p:nvPr>
        </p:nvSpPr>
        <p:spPr>
          <a:xfrm>
            <a:off x="4500000" y="1302462"/>
            <a:ext cx="3348000" cy="684000"/>
          </a:xfrm>
        </p:spPr>
        <p:txBody>
          <a:bodyPr anchor="ctr"/>
          <a:lstStyle>
            <a:lvl1pPr algn="ctr">
              <a:buNone/>
              <a:defRPr sz="2200" b="1">
                <a:solidFill>
                  <a:schemeClr val="accent6"/>
                </a:solidFill>
              </a:defRPr>
            </a:lvl1pPr>
          </a:lstStyle>
          <a:p>
            <a:pPr lvl="0"/>
            <a:r>
              <a:rPr lang="en-GB"/>
              <a:t>Insert title</a:t>
            </a:r>
          </a:p>
        </p:txBody>
      </p:sp>
      <p:sp>
        <p:nvSpPr>
          <p:cNvPr id="30" name="Text Placeholder 2">
            <a:extLst>
              <a:ext uri="{FF2B5EF4-FFF2-40B4-BE49-F238E27FC236}">
                <a16:creationId xmlns:a16="http://schemas.microsoft.com/office/drawing/2014/main" id="{9A16CC21-F99A-6F47-A063-FA9FE06BAE1A}"/>
              </a:ext>
            </a:extLst>
          </p:cNvPr>
          <p:cNvSpPr>
            <a:spLocks noGrp="1"/>
          </p:cNvSpPr>
          <p:nvPr>
            <p:ph type="body" sz="quarter" idx="20" hasCustomPrompt="1"/>
          </p:nvPr>
        </p:nvSpPr>
        <p:spPr>
          <a:xfrm>
            <a:off x="540000" y="3852000"/>
            <a:ext cx="3348000" cy="684000"/>
          </a:xfrm>
        </p:spPr>
        <p:txBody>
          <a:bodyPr anchor="ctr"/>
          <a:lstStyle>
            <a:lvl1pPr algn="ctr">
              <a:buNone/>
              <a:defRPr sz="2200" b="1">
                <a:solidFill>
                  <a:schemeClr val="accent6"/>
                </a:solidFill>
              </a:defRPr>
            </a:lvl1pPr>
          </a:lstStyle>
          <a:p>
            <a:pPr lvl="0"/>
            <a:r>
              <a:rPr lang="en-GB"/>
              <a:t>Insert title</a:t>
            </a:r>
          </a:p>
        </p:txBody>
      </p:sp>
      <p:sp>
        <p:nvSpPr>
          <p:cNvPr id="31" name="Text Placeholder 2">
            <a:extLst>
              <a:ext uri="{FF2B5EF4-FFF2-40B4-BE49-F238E27FC236}">
                <a16:creationId xmlns:a16="http://schemas.microsoft.com/office/drawing/2014/main" id="{511DBD00-D83F-EF49-900D-B6C65CED2738}"/>
              </a:ext>
            </a:extLst>
          </p:cNvPr>
          <p:cNvSpPr>
            <a:spLocks noGrp="1"/>
          </p:cNvSpPr>
          <p:nvPr>
            <p:ph type="body" sz="quarter" idx="21" hasCustomPrompt="1"/>
          </p:nvPr>
        </p:nvSpPr>
        <p:spPr>
          <a:xfrm>
            <a:off x="4500000" y="3852000"/>
            <a:ext cx="3348000" cy="684000"/>
          </a:xfrm>
        </p:spPr>
        <p:txBody>
          <a:bodyPr anchor="ctr"/>
          <a:lstStyle>
            <a:lvl1pPr algn="ctr">
              <a:buNone/>
              <a:defRPr sz="2200" b="1">
                <a:solidFill>
                  <a:schemeClr val="accent6"/>
                </a:solidFill>
              </a:defRPr>
            </a:lvl1pPr>
          </a:lstStyle>
          <a:p>
            <a:pPr lvl="0"/>
            <a:r>
              <a:rPr lang="en-GB"/>
              <a:t>Insert title</a:t>
            </a:r>
          </a:p>
        </p:txBody>
      </p:sp>
      <p:cxnSp>
        <p:nvCxnSpPr>
          <p:cNvPr id="29" name="Straight Connector 28">
            <a:extLst>
              <a:ext uri="{FF2B5EF4-FFF2-40B4-BE49-F238E27FC236}">
                <a16:creationId xmlns:a16="http://schemas.microsoft.com/office/drawing/2014/main" id="{59357DCD-A469-B34A-A880-D744CA731C14}"/>
              </a:ext>
              <a:ext uri="{C183D7F6-B498-43B3-948B-1728B52AA6E4}">
                <adec:decorative xmlns:adec="http://schemas.microsoft.com/office/drawing/2017/decorative" val="1"/>
              </a:ext>
            </a:extLst>
          </p:cNvPr>
          <p:cNvCxnSpPr>
            <a:cxnSpLocks/>
          </p:cNvCxnSpPr>
          <p:nvPr userDrawn="1"/>
        </p:nvCxnSpPr>
        <p:spPr>
          <a:xfrm>
            <a:off x="432000" y="6336000"/>
            <a:ext cx="11376000"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4BA4CC6C-41AA-2D50-A8B9-63559566F418}"/>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spTree>
    <p:extLst>
      <p:ext uri="{BB962C8B-B14F-4D97-AF65-F5344CB8AC3E}">
        <p14:creationId xmlns:p14="http://schemas.microsoft.com/office/powerpoint/2010/main" val="127148288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Quote blue">
    <p:bg>
      <p:bgPr>
        <a:solidFill>
          <a:srgbClr val="F6F8F8"/>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3DACDB8-C05A-C540-BF85-5FDDA3660A2E}"/>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2"/>
                </a:solidFill>
              </a:rPr>
              <a:t>‹#›</a:t>
            </a:fld>
            <a:endParaRPr lang="en-GB" sz="1200">
              <a:solidFill>
                <a:schemeClr val="accent2"/>
              </a:solidFill>
            </a:endParaRPr>
          </a:p>
        </p:txBody>
      </p:sp>
      <p:sp>
        <p:nvSpPr>
          <p:cNvPr id="11" name="Text Placeholder 7">
            <a:extLst>
              <a:ext uri="{FF2B5EF4-FFF2-40B4-BE49-F238E27FC236}">
                <a16:creationId xmlns:a16="http://schemas.microsoft.com/office/drawing/2014/main" id="{9F1649F8-C95E-B04E-A0E7-F89193CC9718}"/>
              </a:ext>
            </a:extLst>
          </p:cNvPr>
          <p:cNvSpPr>
            <a:spLocks noGrp="1"/>
          </p:cNvSpPr>
          <p:nvPr>
            <p:ph type="body" sz="quarter" idx="14" hasCustomPrompt="1"/>
          </p:nvPr>
        </p:nvSpPr>
        <p:spPr>
          <a:xfrm>
            <a:off x="537224" y="1314156"/>
            <a:ext cx="7503849" cy="3466727"/>
          </a:xfrm>
          <a:prstGeom prst="rect">
            <a:avLst/>
          </a:prstGeom>
        </p:spPr>
        <p:txBody>
          <a:bodyPr>
            <a:noAutofit/>
          </a:bodyPr>
          <a:lstStyle>
            <a:lvl1pPr marL="288000" indent="-288000" algn="l">
              <a:buNone/>
              <a:defRPr sz="4200" b="1">
                <a:solidFill>
                  <a:schemeClr val="tx1"/>
                </a:solidFill>
              </a:defRPr>
            </a:lvl1pPr>
            <a:lvl2pPr marL="357188" indent="0">
              <a:buNone/>
              <a:defRPr>
                <a:solidFill>
                  <a:schemeClr val="tx1"/>
                </a:solidFill>
              </a:defRPr>
            </a:lvl2pPr>
            <a:lvl3pPr marL="714375" indent="0">
              <a:buNone/>
              <a:defRPr>
                <a:solidFill>
                  <a:schemeClr val="tx1"/>
                </a:solidFill>
              </a:defRPr>
            </a:lvl3pPr>
            <a:lvl4pPr marL="1081087" indent="0">
              <a:buNone/>
              <a:defRPr>
                <a:solidFill>
                  <a:schemeClr val="tx1"/>
                </a:solidFill>
              </a:defRPr>
            </a:lvl4pPr>
            <a:lvl5pPr marL="1438275" indent="0">
              <a:buNone/>
              <a:defRPr>
                <a:solidFill>
                  <a:schemeClr val="tx1"/>
                </a:solidFill>
              </a:defRPr>
            </a:lvl5pPr>
          </a:lstStyle>
          <a:p>
            <a:pPr lvl="0"/>
            <a:r>
              <a:rPr lang="en-GB"/>
              <a:t>“Showcase quotation</a:t>
            </a:r>
            <a:br>
              <a:rPr lang="en-GB"/>
            </a:br>
            <a:r>
              <a:rPr lang="en-GB"/>
              <a:t>with left aligned text over multiple lines. Try to keep</a:t>
            </a:r>
            <a:br>
              <a:rPr lang="en-GB"/>
            </a:br>
            <a:r>
              <a:rPr lang="en-GB"/>
              <a:t>it to four lines if </a:t>
            </a:r>
            <a:r>
              <a:rPr lang="en-GB" err="1"/>
              <a:t>poss</a:t>
            </a:r>
            <a:r>
              <a:rPr lang="en-GB"/>
              <a:t> or five lines max.”</a:t>
            </a:r>
          </a:p>
        </p:txBody>
      </p:sp>
      <p:sp>
        <p:nvSpPr>
          <p:cNvPr id="6" name="Text Placeholder 6">
            <a:extLst>
              <a:ext uri="{FF2B5EF4-FFF2-40B4-BE49-F238E27FC236}">
                <a16:creationId xmlns:a16="http://schemas.microsoft.com/office/drawing/2014/main" id="{D406466E-798B-BE4C-B09F-C1B1244AAB6A}"/>
              </a:ext>
            </a:extLst>
          </p:cNvPr>
          <p:cNvSpPr>
            <a:spLocks noGrp="1"/>
          </p:cNvSpPr>
          <p:nvPr>
            <p:ph type="body" sz="quarter" idx="13" hasCustomPrompt="1"/>
          </p:nvPr>
        </p:nvSpPr>
        <p:spPr>
          <a:xfrm>
            <a:off x="828000" y="4780883"/>
            <a:ext cx="7503849" cy="896938"/>
          </a:xfrm>
          <a:prstGeom prst="rect">
            <a:avLst/>
          </a:prstGeom>
        </p:spPr>
        <p:txBody>
          <a:bodyPr/>
          <a:lstStyle>
            <a:lvl1pPr marL="0" indent="0" algn="l">
              <a:buNone/>
              <a:defRPr b="1">
                <a:solidFill>
                  <a:schemeClr val="tx1"/>
                </a:solidFill>
              </a:defRPr>
            </a:lvl1pPr>
            <a:lvl2pPr marL="357188" indent="0">
              <a:buNone/>
              <a:defRPr/>
            </a:lvl2pPr>
            <a:lvl3pPr marL="714375" indent="0">
              <a:buNone/>
              <a:defRPr/>
            </a:lvl3pPr>
            <a:lvl4pPr marL="1081087" indent="0">
              <a:buNone/>
              <a:defRPr/>
            </a:lvl4pPr>
            <a:lvl5pPr marL="1438275" indent="0">
              <a:buNone/>
              <a:defRPr/>
            </a:lvl5pPr>
          </a:lstStyle>
          <a:p>
            <a:pPr lvl="0"/>
            <a:r>
              <a:rPr lang="en-GB"/>
              <a:t>Name Surname,</a:t>
            </a:r>
            <a:br>
              <a:rPr lang="en-GB"/>
            </a:br>
            <a:r>
              <a:rPr lang="en-GB"/>
              <a:t>Job Title</a:t>
            </a:r>
          </a:p>
        </p:txBody>
      </p:sp>
      <p:cxnSp>
        <p:nvCxnSpPr>
          <p:cNvPr id="8" name="Straight Connector 7">
            <a:extLst>
              <a:ext uri="{FF2B5EF4-FFF2-40B4-BE49-F238E27FC236}">
                <a16:creationId xmlns:a16="http://schemas.microsoft.com/office/drawing/2014/main" id="{B43FE3F0-85CD-934D-A3A3-CF2B78D73A35}"/>
              </a:ext>
              <a:ext uri="{C183D7F6-B498-43B3-948B-1728B52AA6E4}">
                <adec:decorative xmlns:adec="http://schemas.microsoft.com/office/drawing/2017/decorative" val="1"/>
              </a:ext>
            </a:extLst>
          </p:cNvPr>
          <p:cNvCxnSpPr>
            <a:cxnSpLocks/>
          </p:cNvCxnSpPr>
          <p:nvPr userDrawn="1"/>
        </p:nvCxnSpPr>
        <p:spPr>
          <a:xfrm>
            <a:off x="432000" y="6336000"/>
            <a:ext cx="11376000"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86FEEE-9136-D68E-6360-B4FDD6D917D2}"/>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spTree>
    <p:extLst>
      <p:ext uri="{BB962C8B-B14F-4D97-AF65-F5344CB8AC3E}">
        <p14:creationId xmlns:p14="http://schemas.microsoft.com/office/powerpoint/2010/main" val="241277806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Quote and image 2">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DE4EE10-8D4E-C85B-5620-784900182A4E}"/>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7999"/>
          </a:xfrm>
          <a:prstGeom prst="rect">
            <a:avLst/>
          </a:prstGeom>
        </p:spPr>
      </p:pic>
      <p:sp>
        <p:nvSpPr>
          <p:cNvPr id="6" name="Text Placeholder 7">
            <a:extLst>
              <a:ext uri="{FF2B5EF4-FFF2-40B4-BE49-F238E27FC236}">
                <a16:creationId xmlns:a16="http://schemas.microsoft.com/office/drawing/2014/main" id="{D43F37B1-1F8A-2CA4-9D19-C0E420FB42AE}"/>
              </a:ext>
            </a:extLst>
          </p:cNvPr>
          <p:cNvSpPr>
            <a:spLocks noGrp="1"/>
          </p:cNvSpPr>
          <p:nvPr>
            <p:ph type="body" sz="quarter" idx="15" hasCustomPrompt="1"/>
          </p:nvPr>
        </p:nvSpPr>
        <p:spPr>
          <a:xfrm>
            <a:off x="1337052" y="1673324"/>
            <a:ext cx="3461285" cy="658367"/>
          </a:xfrm>
          <a:prstGeom prst="rect">
            <a:avLst/>
          </a:prstGeom>
        </p:spPr>
        <p:txBody>
          <a:bodyPr lIns="0" tIns="0" rIns="0" bIns="0">
            <a:noAutofit/>
          </a:bodyPr>
          <a:lstStyle>
            <a:lvl1pPr marL="0" indent="0">
              <a:buNone/>
              <a:defRPr sz="3600" b="1">
                <a:solidFill>
                  <a:schemeClr val="tx1"/>
                </a:solidFill>
              </a:defRPr>
            </a:lvl1pPr>
            <a:lvl2pPr marL="357188" indent="0">
              <a:buNone/>
              <a:defRPr>
                <a:solidFill>
                  <a:schemeClr val="tx1"/>
                </a:solidFill>
              </a:defRPr>
            </a:lvl2pPr>
            <a:lvl3pPr marL="714375" indent="0">
              <a:buNone/>
              <a:defRPr>
                <a:solidFill>
                  <a:schemeClr val="tx1"/>
                </a:solidFill>
              </a:defRPr>
            </a:lvl3pPr>
            <a:lvl4pPr marL="1081087" indent="0">
              <a:buNone/>
              <a:defRPr>
                <a:solidFill>
                  <a:schemeClr val="tx1"/>
                </a:solidFill>
              </a:defRPr>
            </a:lvl4pPr>
            <a:lvl5pPr marL="1438275" indent="0">
              <a:buNone/>
              <a:defRPr>
                <a:solidFill>
                  <a:schemeClr val="tx1"/>
                </a:solidFill>
              </a:defRPr>
            </a:lvl5pPr>
          </a:lstStyle>
          <a:p>
            <a:pPr lvl="0"/>
            <a:r>
              <a:rPr lang="en-GB"/>
              <a:t>Heading label</a:t>
            </a:r>
          </a:p>
        </p:txBody>
      </p:sp>
      <p:sp>
        <p:nvSpPr>
          <p:cNvPr id="2" name="Picture Placeholder 6">
            <a:extLst>
              <a:ext uri="{FF2B5EF4-FFF2-40B4-BE49-F238E27FC236}">
                <a16:creationId xmlns:a16="http://schemas.microsoft.com/office/drawing/2014/main" id="{2C90ABAC-E435-5C65-A8FA-9E315CE9DE53}"/>
              </a:ext>
            </a:extLst>
          </p:cNvPr>
          <p:cNvSpPr>
            <a:spLocks noGrp="1"/>
          </p:cNvSpPr>
          <p:nvPr>
            <p:ph type="pic" sz="quarter" idx="10" hasCustomPrompt="1"/>
          </p:nvPr>
        </p:nvSpPr>
        <p:spPr>
          <a:xfrm>
            <a:off x="6096000" y="0"/>
            <a:ext cx="6096000" cy="6858000"/>
          </a:xfrm>
          <a:prstGeom prst="rect">
            <a:avLst/>
          </a:prstGeom>
          <a:solidFill>
            <a:schemeClr val="tx2"/>
          </a:solidFill>
        </p:spPr>
        <p:txBody>
          <a:bodyPr tIns="2340000"/>
          <a:lstStyle>
            <a:lvl1pPr algn="ctr">
              <a:buNone/>
              <a:defRPr/>
            </a:lvl1pPr>
          </a:lstStyle>
          <a:p>
            <a:r>
              <a:rPr lang="en-GB"/>
              <a:t>Click on icon to insert image (including Alt Text)</a:t>
            </a:r>
          </a:p>
        </p:txBody>
      </p:sp>
      <p:sp>
        <p:nvSpPr>
          <p:cNvPr id="10" name="Rectangle 9">
            <a:extLst>
              <a:ext uri="{FF2B5EF4-FFF2-40B4-BE49-F238E27FC236}">
                <a16:creationId xmlns:a16="http://schemas.microsoft.com/office/drawing/2014/main" id="{93DACDB8-C05A-C540-BF85-5FDDA3660A2E}"/>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t>‹#›</a:t>
            </a:fld>
            <a:endParaRPr lang="en-GB" sz="1200">
              <a:solidFill>
                <a:schemeClr val="accent6"/>
              </a:solidFill>
            </a:endParaRPr>
          </a:p>
        </p:txBody>
      </p:sp>
      <p:sp>
        <p:nvSpPr>
          <p:cNvPr id="8" name="Content Placeholder 2">
            <a:extLst>
              <a:ext uri="{FF2B5EF4-FFF2-40B4-BE49-F238E27FC236}">
                <a16:creationId xmlns:a16="http://schemas.microsoft.com/office/drawing/2014/main" id="{7F337CE4-9082-D695-8AD8-89148114EBDF}"/>
              </a:ext>
            </a:extLst>
          </p:cNvPr>
          <p:cNvSpPr>
            <a:spLocks noGrp="1"/>
          </p:cNvSpPr>
          <p:nvPr>
            <p:ph idx="1" hasCustomPrompt="1"/>
          </p:nvPr>
        </p:nvSpPr>
        <p:spPr>
          <a:xfrm>
            <a:off x="1337052" y="2331691"/>
            <a:ext cx="3461285" cy="3110530"/>
          </a:xfrm>
          <a:prstGeom prst="rect">
            <a:avLst/>
          </a:prstGeom>
        </p:spPr>
        <p:txBody>
          <a:bodyPr lIns="0" tIns="0" rIns="0" bIns="0">
            <a:normAutofit/>
          </a:bodyPr>
          <a:lstStyle>
            <a:lvl1pPr marL="0" indent="0">
              <a:lnSpc>
                <a:spcPct val="100000"/>
              </a:lnSpc>
              <a:spcBef>
                <a:spcPts val="0"/>
              </a:spcBef>
              <a:spcAft>
                <a:spcPts val="600"/>
              </a:spcAft>
              <a:buClr>
                <a:schemeClr val="tx1"/>
              </a:buClr>
              <a:buFont typeface="Arial" panose="020B0604020202020204" pitchFamily="34" charset="0"/>
              <a:buNone/>
              <a:defRPr sz="1800" b="0">
                <a:solidFill>
                  <a:schemeClr val="tx1"/>
                </a:solidFill>
              </a:defRPr>
            </a:lvl1pPr>
            <a:lvl2pPr>
              <a:buClr>
                <a:schemeClr val="tx1"/>
              </a:buClr>
              <a:defRPr sz="2200">
                <a:solidFill>
                  <a:schemeClr val="tx1"/>
                </a:solidFill>
              </a:defRPr>
            </a:lvl2pPr>
            <a:lvl3pPr>
              <a:buClr>
                <a:schemeClr val="tx1"/>
              </a:buClr>
              <a:defRPr sz="2200">
                <a:solidFill>
                  <a:schemeClr val="tx1"/>
                </a:solidFill>
              </a:defRPr>
            </a:lvl3pPr>
            <a:lvl4pPr>
              <a:buClr>
                <a:schemeClr val="tx1"/>
              </a:buClr>
              <a:defRPr sz="2200">
                <a:solidFill>
                  <a:schemeClr val="tx1"/>
                </a:solidFill>
              </a:defRPr>
            </a:lvl4pPr>
            <a:lvl5pPr>
              <a:buClr>
                <a:schemeClr val="tx1"/>
              </a:buClr>
              <a:defRPr sz="2200">
                <a:solidFill>
                  <a:schemeClr val="tx1"/>
                </a:solidFill>
              </a:defRPr>
            </a:lvl5pPr>
          </a:lstStyle>
          <a:p>
            <a:pPr lvl="0"/>
            <a:r>
              <a:rPr lang="en-GB"/>
              <a:t>Click to add text</a:t>
            </a:r>
          </a:p>
        </p:txBody>
      </p:sp>
    </p:spTree>
    <p:extLst>
      <p:ext uri="{BB962C8B-B14F-4D97-AF65-F5344CB8AC3E}">
        <p14:creationId xmlns:p14="http://schemas.microsoft.com/office/powerpoint/2010/main" val="403869898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Quote and image 2">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DE4EE10-8D4E-C85B-5620-784900182A4E}"/>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1" y="0"/>
            <a:ext cx="12191998" cy="6857999"/>
          </a:xfrm>
          <a:prstGeom prst="rect">
            <a:avLst/>
          </a:prstGeom>
        </p:spPr>
      </p:pic>
      <p:sp>
        <p:nvSpPr>
          <p:cNvPr id="3" name="Text Placeholder 7">
            <a:extLst>
              <a:ext uri="{FF2B5EF4-FFF2-40B4-BE49-F238E27FC236}">
                <a16:creationId xmlns:a16="http://schemas.microsoft.com/office/drawing/2014/main" id="{BA16B251-D1BB-394C-319F-40E8F04D7FB9}"/>
              </a:ext>
            </a:extLst>
          </p:cNvPr>
          <p:cNvSpPr>
            <a:spLocks noGrp="1"/>
          </p:cNvSpPr>
          <p:nvPr>
            <p:ph type="body" sz="quarter" idx="15" hasCustomPrompt="1"/>
          </p:nvPr>
        </p:nvSpPr>
        <p:spPr>
          <a:xfrm>
            <a:off x="1337052" y="1673324"/>
            <a:ext cx="3461285" cy="658367"/>
          </a:xfrm>
          <a:prstGeom prst="rect">
            <a:avLst/>
          </a:prstGeom>
        </p:spPr>
        <p:txBody>
          <a:bodyPr lIns="0" tIns="0" rIns="0" bIns="0">
            <a:noAutofit/>
          </a:bodyPr>
          <a:lstStyle>
            <a:lvl1pPr marL="0" indent="0">
              <a:buNone/>
              <a:defRPr sz="3600" b="1">
                <a:solidFill>
                  <a:schemeClr val="tx1"/>
                </a:solidFill>
              </a:defRPr>
            </a:lvl1pPr>
            <a:lvl2pPr marL="357188" indent="0">
              <a:buNone/>
              <a:defRPr>
                <a:solidFill>
                  <a:schemeClr val="tx1"/>
                </a:solidFill>
              </a:defRPr>
            </a:lvl2pPr>
            <a:lvl3pPr marL="714375" indent="0">
              <a:buNone/>
              <a:defRPr>
                <a:solidFill>
                  <a:schemeClr val="tx1"/>
                </a:solidFill>
              </a:defRPr>
            </a:lvl3pPr>
            <a:lvl4pPr marL="1081087" indent="0">
              <a:buNone/>
              <a:defRPr>
                <a:solidFill>
                  <a:schemeClr val="tx1"/>
                </a:solidFill>
              </a:defRPr>
            </a:lvl4pPr>
            <a:lvl5pPr marL="1438275" indent="0">
              <a:buNone/>
              <a:defRPr>
                <a:solidFill>
                  <a:schemeClr val="tx1"/>
                </a:solidFill>
              </a:defRPr>
            </a:lvl5pPr>
          </a:lstStyle>
          <a:p>
            <a:pPr lvl="0"/>
            <a:r>
              <a:rPr lang="en-GB"/>
              <a:t>Heading label</a:t>
            </a:r>
          </a:p>
        </p:txBody>
      </p:sp>
      <p:sp>
        <p:nvSpPr>
          <p:cNvPr id="2" name="Picture Placeholder 6">
            <a:extLst>
              <a:ext uri="{FF2B5EF4-FFF2-40B4-BE49-F238E27FC236}">
                <a16:creationId xmlns:a16="http://schemas.microsoft.com/office/drawing/2014/main" id="{2C90ABAC-E435-5C65-A8FA-9E315CE9DE53}"/>
              </a:ext>
            </a:extLst>
          </p:cNvPr>
          <p:cNvSpPr>
            <a:spLocks noGrp="1"/>
          </p:cNvSpPr>
          <p:nvPr>
            <p:ph type="pic" sz="quarter" idx="10" hasCustomPrompt="1"/>
          </p:nvPr>
        </p:nvSpPr>
        <p:spPr>
          <a:xfrm>
            <a:off x="6096000" y="0"/>
            <a:ext cx="6096000" cy="6858000"/>
          </a:xfrm>
          <a:prstGeom prst="rect">
            <a:avLst/>
          </a:prstGeom>
          <a:solidFill>
            <a:schemeClr val="tx2"/>
          </a:solidFill>
        </p:spPr>
        <p:txBody>
          <a:bodyPr tIns="2340000"/>
          <a:lstStyle>
            <a:lvl1pPr algn="ctr">
              <a:buNone/>
              <a:defRPr/>
            </a:lvl1pPr>
          </a:lstStyle>
          <a:p>
            <a:r>
              <a:rPr lang="en-GB"/>
              <a:t>Click on icon to insert image (including Alt Text)</a:t>
            </a:r>
          </a:p>
        </p:txBody>
      </p:sp>
      <p:sp>
        <p:nvSpPr>
          <p:cNvPr id="10" name="Rectangle 9">
            <a:extLst>
              <a:ext uri="{FF2B5EF4-FFF2-40B4-BE49-F238E27FC236}">
                <a16:creationId xmlns:a16="http://schemas.microsoft.com/office/drawing/2014/main" id="{93DACDB8-C05A-C540-BF85-5FDDA3660A2E}"/>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t>‹#›</a:t>
            </a:fld>
            <a:endParaRPr lang="en-GB" sz="1200">
              <a:solidFill>
                <a:schemeClr val="accent6"/>
              </a:solidFill>
            </a:endParaRPr>
          </a:p>
        </p:txBody>
      </p:sp>
      <p:sp>
        <p:nvSpPr>
          <p:cNvPr id="5" name="Content Placeholder 2">
            <a:extLst>
              <a:ext uri="{FF2B5EF4-FFF2-40B4-BE49-F238E27FC236}">
                <a16:creationId xmlns:a16="http://schemas.microsoft.com/office/drawing/2014/main" id="{4542D69F-C459-8ECE-06A1-66E418FF3EC1}"/>
              </a:ext>
            </a:extLst>
          </p:cNvPr>
          <p:cNvSpPr>
            <a:spLocks noGrp="1"/>
          </p:cNvSpPr>
          <p:nvPr>
            <p:ph idx="1" hasCustomPrompt="1"/>
          </p:nvPr>
        </p:nvSpPr>
        <p:spPr>
          <a:xfrm>
            <a:off x="1337052" y="2331691"/>
            <a:ext cx="3461285" cy="3110530"/>
          </a:xfrm>
          <a:prstGeom prst="rect">
            <a:avLst/>
          </a:prstGeom>
        </p:spPr>
        <p:txBody>
          <a:bodyPr lIns="0" tIns="0" rIns="0" bIns="0">
            <a:normAutofit/>
          </a:bodyPr>
          <a:lstStyle>
            <a:lvl1pPr marL="0" indent="0">
              <a:lnSpc>
                <a:spcPct val="100000"/>
              </a:lnSpc>
              <a:spcBef>
                <a:spcPts val="0"/>
              </a:spcBef>
              <a:spcAft>
                <a:spcPts val="600"/>
              </a:spcAft>
              <a:buClr>
                <a:schemeClr val="tx1"/>
              </a:buClr>
              <a:buFont typeface="Arial" panose="020B0604020202020204" pitchFamily="34" charset="0"/>
              <a:buNone/>
              <a:defRPr sz="1800" b="0">
                <a:solidFill>
                  <a:schemeClr val="tx1"/>
                </a:solidFill>
              </a:defRPr>
            </a:lvl1pPr>
            <a:lvl2pPr>
              <a:buClr>
                <a:schemeClr val="tx1"/>
              </a:buClr>
              <a:defRPr sz="2200">
                <a:solidFill>
                  <a:schemeClr val="tx1"/>
                </a:solidFill>
              </a:defRPr>
            </a:lvl2pPr>
            <a:lvl3pPr>
              <a:buClr>
                <a:schemeClr val="tx1"/>
              </a:buClr>
              <a:defRPr sz="2200">
                <a:solidFill>
                  <a:schemeClr val="tx1"/>
                </a:solidFill>
              </a:defRPr>
            </a:lvl3pPr>
            <a:lvl4pPr>
              <a:buClr>
                <a:schemeClr val="tx1"/>
              </a:buClr>
              <a:defRPr sz="2200">
                <a:solidFill>
                  <a:schemeClr val="tx1"/>
                </a:solidFill>
              </a:defRPr>
            </a:lvl4pPr>
            <a:lvl5pPr>
              <a:buClr>
                <a:schemeClr val="tx1"/>
              </a:buClr>
              <a:defRPr sz="2200">
                <a:solidFill>
                  <a:schemeClr val="tx1"/>
                </a:solidFill>
              </a:defRPr>
            </a:lvl5pPr>
          </a:lstStyle>
          <a:p>
            <a:pPr lvl="0"/>
            <a:r>
              <a:rPr lang="en-GB"/>
              <a:t>Click to add text</a:t>
            </a:r>
          </a:p>
        </p:txBody>
      </p:sp>
    </p:spTree>
    <p:extLst>
      <p:ext uri="{BB962C8B-B14F-4D97-AF65-F5344CB8AC3E}">
        <p14:creationId xmlns:p14="http://schemas.microsoft.com/office/powerpoint/2010/main" val="405208065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Quote and image 4">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52196E5-15CA-15E3-1E10-32B3D19927EF}"/>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7999"/>
          </a:xfrm>
          <a:prstGeom prst="rect">
            <a:avLst/>
          </a:prstGeom>
        </p:spPr>
      </p:pic>
      <p:sp>
        <p:nvSpPr>
          <p:cNvPr id="22" name="Rectangle 21">
            <a:extLst>
              <a:ext uri="{FF2B5EF4-FFF2-40B4-BE49-F238E27FC236}">
                <a16:creationId xmlns:a16="http://schemas.microsoft.com/office/drawing/2014/main" id="{35B6474B-ACF2-9D41-872B-7CB816A7A28A}"/>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t>‹#›</a:t>
            </a:fld>
            <a:endParaRPr lang="en-GB" sz="1200">
              <a:solidFill>
                <a:schemeClr val="accent6"/>
              </a:solidFill>
            </a:endParaRPr>
          </a:p>
        </p:txBody>
      </p:sp>
      <p:sp>
        <p:nvSpPr>
          <p:cNvPr id="6" name="Picture Placeholder 6">
            <a:extLst>
              <a:ext uri="{FF2B5EF4-FFF2-40B4-BE49-F238E27FC236}">
                <a16:creationId xmlns:a16="http://schemas.microsoft.com/office/drawing/2014/main" id="{652C93B3-5A12-5AAD-2ACF-93939EE7FBF5}"/>
              </a:ext>
            </a:extLst>
          </p:cNvPr>
          <p:cNvSpPr>
            <a:spLocks noGrp="1"/>
          </p:cNvSpPr>
          <p:nvPr>
            <p:ph type="pic" sz="quarter" idx="10" hasCustomPrompt="1"/>
          </p:nvPr>
        </p:nvSpPr>
        <p:spPr>
          <a:xfrm>
            <a:off x="6096000" y="0"/>
            <a:ext cx="6096000" cy="6858000"/>
          </a:xfrm>
          <a:prstGeom prst="rect">
            <a:avLst/>
          </a:prstGeom>
          <a:solidFill>
            <a:schemeClr val="tx2"/>
          </a:solidFill>
        </p:spPr>
        <p:txBody>
          <a:bodyPr tIns="2340000"/>
          <a:lstStyle>
            <a:lvl1pPr algn="ctr">
              <a:buNone/>
              <a:defRPr/>
            </a:lvl1pPr>
          </a:lstStyle>
          <a:p>
            <a:r>
              <a:rPr lang="en-GB"/>
              <a:t>Click on icon to insert image (including Alt Text)</a:t>
            </a:r>
          </a:p>
        </p:txBody>
      </p:sp>
      <p:sp>
        <p:nvSpPr>
          <p:cNvPr id="4" name="Content Placeholder 2">
            <a:extLst>
              <a:ext uri="{FF2B5EF4-FFF2-40B4-BE49-F238E27FC236}">
                <a16:creationId xmlns:a16="http://schemas.microsoft.com/office/drawing/2014/main" id="{7558B23E-2241-0C04-DC3A-1FCFC1EF8A24}"/>
              </a:ext>
            </a:extLst>
          </p:cNvPr>
          <p:cNvSpPr>
            <a:spLocks noGrp="1"/>
          </p:cNvSpPr>
          <p:nvPr>
            <p:ph idx="1" hasCustomPrompt="1"/>
          </p:nvPr>
        </p:nvSpPr>
        <p:spPr>
          <a:xfrm>
            <a:off x="1337052" y="2331691"/>
            <a:ext cx="3461285" cy="3110530"/>
          </a:xfrm>
          <a:prstGeom prst="rect">
            <a:avLst/>
          </a:prstGeom>
        </p:spPr>
        <p:txBody>
          <a:bodyPr lIns="0" tIns="0" rIns="0" bIns="0">
            <a:normAutofit/>
          </a:bodyPr>
          <a:lstStyle>
            <a:lvl1pPr marL="0" indent="0">
              <a:lnSpc>
                <a:spcPct val="100000"/>
              </a:lnSpc>
              <a:spcBef>
                <a:spcPts val="0"/>
              </a:spcBef>
              <a:spcAft>
                <a:spcPts val="600"/>
              </a:spcAft>
              <a:buClr>
                <a:schemeClr val="tx1"/>
              </a:buClr>
              <a:buFont typeface="Arial" panose="020B0604020202020204" pitchFamily="34" charset="0"/>
              <a:buNone/>
              <a:defRPr sz="2800" b="1">
                <a:solidFill>
                  <a:schemeClr val="tx1"/>
                </a:solidFill>
              </a:defRPr>
            </a:lvl1pPr>
            <a:lvl2pPr>
              <a:buClr>
                <a:schemeClr val="tx1"/>
              </a:buClr>
              <a:defRPr sz="2200">
                <a:solidFill>
                  <a:schemeClr val="tx1"/>
                </a:solidFill>
              </a:defRPr>
            </a:lvl2pPr>
            <a:lvl3pPr>
              <a:buClr>
                <a:schemeClr val="tx1"/>
              </a:buClr>
              <a:defRPr sz="2200">
                <a:solidFill>
                  <a:schemeClr val="tx1"/>
                </a:solidFill>
              </a:defRPr>
            </a:lvl3pPr>
            <a:lvl4pPr>
              <a:buClr>
                <a:schemeClr val="tx1"/>
              </a:buClr>
              <a:defRPr sz="2200">
                <a:solidFill>
                  <a:schemeClr val="tx1"/>
                </a:solidFill>
              </a:defRPr>
            </a:lvl4pPr>
            <a:lvl5pPr>
              <a:buClr>
                <a:schemeClr val="tx1"/>
              </a:buClr>
              <a:defRPr sz="2200">
                <a:solidFill>
                  <a:schemeClr val="tx1"/>
                </a:solidFill>
              </a:defRPr>
            </a:lvl5pPr>
          </a:lstStyle>
          <a:p>
            <a:pPr lvl="0"/>
            <a:r>
              <a:rPr lang="en-GB"/>
              <a:t>“Add quote text here”</a:t>
            </a:r>
          </a:p>
        </p:txBody>
      </p:sp>
    </p:spTree>
    <p:extLst>
      <p:ext uri="{BB962C8B-B14F-4D97-AF65-F5344CB8AC3E}">
        <p14:creationId xmlns:p14="http://schemas.microsoft.com/office/powerpoint/2010/main" val="284182043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ote and image 4">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EB4F947-0C85-DAF2-683C-40847EF7F07B}"/>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7999"/>
          </a:xfrm>
          <a:prstGeom prst="rect">
            <a:avLst/>
          </a:prstGeom>
        </p:spPr>
      </p:pic>
      <p:sp>
        <p:nvSpPr>
          <p:cNvPr id="2" name="Picture Placeholder 6">
            <a:extLst>
              <a:ext uri="{FF2B5EF4-FFF2-40B4-BE49-F238E27FC236}">
                <a16:creationId xmlns:a16="http://schemas.microsoft.com/office/drawing/2014/main" id="{EA7B0BA1-E61A-5019-0AA4-5328CA2AB0E1}"/>
              </a:ext>
            </a:extLst>
          </p:cNvPr>
          <p:cNvSpPr>
            <a:spLocks noGrp="1"/>
          </p:cNvSpPr>
          <p:nvPr>
            <p:ph type="pic" sz="quarter" idx="10" hasCustomPrompt="1"/>
          </p:nvPr>
        </p:nvSpPr>
        <p:spPr>
          <a:xfrm>
            <a:off x="6096000" y="0"/>
            <a:ext cx="6096000" cy="6858000"/>
          </a:xfrm>
          <a:prstGeom prst="rect">
            <a:avLst/>
          </a:prstGeom>
          <a:solidFill>
            <a:schemeClr val="tx2"/>
          </a:solidFill>
        </p:spPr>
        <p:txBody>
          <a:bodyPr tIns="2340000"/>
          <a:lstStyle>
            <a:lvl1pPr algn="ctr">
              <a:buNone/>
              <a:defRPr/>
            </a:lvl1pPr>
          </a:lstStyle>
          <a:p>
            <a:r>
              <a:rPr lang="en-GB"/>
              <a:t>Click on icon to insert image (including Alt Text) </a:t>
            </a:r>
          </a:p>
        </p:txBody>
      </p:sp>
      <p:sp>
        <p:nvSpPr>
          <p:cNvPr id="22" name="Rectangle 21">
            <a:extLst>
              <a:ext uri="{FF2B5EF4-FFF2-40B4-BE49-F238E27FC236}">
                <a16:creationId xmlns:a16="http://schemas.microsoft.com/office/drawing/2014/main" id="{35B6474B-ACF2-9D41-872B-7CB816A7A28A}"/>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t>‹#›</a:t>
            </a:fld>
            <a:endParaRPr lang="en-GB" sz="1200">
              <a:solidFill>
                <a:schemeClr val="accent6"/>
              </a:solidFill>
            </a:endParaRPr>
          </a:p>
        </p:txBody>
      </p:sp>
      <p:sp>
        <p:nvSpPr>
          <p:cNvPr id="4" name="Content Placeholder 2">
            <a:extLst>
              <a:ext uri="{FF2B5EF4-FFF2-40B4-BE49-F238E27FC236}">
                <a16:creationId xmlns:a16="http://schemas.microsoft.com/office/drawing/2014/main" id="{7A22BD2E-E9C2-A15B-06FB-553974CDE6CE}"/>
              </a:ext>
            </a:extLst>
          </p:cNvPr>
          <p:cNvSpPr>
            <a:spLocks noGrp="1"/>
          </p:cNvSpPr>
          <p:nvPr>
            <p:ph idx="1" hasCustomPrompt="1"/>
          </p:nvPr>
        </p:nvSpPr>
        <p:spPr>
          <a:xfrm>
            <a:off x="1337052" y="2331691"/>
            <a:ext cx="3461285" cy="3110530"/>
          </a:xfrm>
          <a:prstGeom prst="rect">
            <a:avLst/>
          </a:prstGeom>
        </p:spPr>
        <p:txBody>
          <a:bodyPr lIns="0" tIns="0" rIns="0" bIns="0">
            <a:normAutofit/>
          </a:bodyPr>
          <a:lstStyle>
            <a:lvl1pPr marL="0" indent="0">
              <a:lnSpc>
                <a:spcPct val="100000"/>
              </a:lnSpc>
              <a:spcBef>
                <a:spcPts val="0"/>
              </a:spcBef>
              <a:spcAft>
                <a:spcPts val="600"/>
              </a:spcAft>
              <a:buClr>
                <a:schemeClr val="tx1"/>
              </a:buClr>
              <a:buFont typeface="Arial" panose="020B0604020202020204" pitchFamily="34" charset="0"/>
              <a:buNone/>
              <a:defRPr sz="2800" b="1">
                <a:solidFill>
                  <a:schemeClr val="tx1"/>
                </a:solidFill>
              </a:defRPr>
            </a:lvl1pPr>
            <a:lvl2pPr>
              <a:buClr>
                <a:schemeClr val="tx1"/>
              </a:buClr>
              <a:defRPr sz="2200">
                <a:solidFill>
                  <a:schemeClr val="tx1"/>
                </a:solidFill>
              </a:defRPr>
            </a:lvl2pPr>
            <a:lvl3pPr>
              <a:buClr>
                <a:schemeClr val="tx1"/>
              </a:buClr>
              <a:defRPr sz="2200">
                <a:solidFill>
                  <a:schemeClr val="tx1"/>
                </a:solidFill>
              </a:defRPr>
            </a:lvl3pPr>
            <a:lvl4pPr>
              <a:buClr>
                <a:schemeClr val="tx1"/>
              </a:buClr>
              <a:defRPr sz="2200">
                <a:solidFill>
                  <a:schemeClr val="tx1"/>
                </a:solidFill>
              </a:defRPr>
            </a:lvl4pPr>
            <a:lvl5pPr>
              <a:buClr>
                <a:schemeClr val="tx1"/>
              </a:buClr>
              <a:defRPr sz="2200">
                <a:solidFill>
                  <a:schemeClr val="tx1"/>
                </a:solidFill>
              </a:defRPr>
            </a:lvl5pPr>
          </a:lstStyle>
          <a:p>
            <a:pPr lvl="0"/>
            <a:r>
              <a:rPr lang="en-GB"/>
              <a:t>“Add quote text here”</a:t>
            </a:r>
          </a:p>
        </p:txBody>
      </p:sp>
    </p:spTree>
    <p:extLst>
      <p:ext uri="{BB962C8B-B14F-4D97-AF65-F5344CB8AC3E}">
        <p14:creationId xmlns:p14="http://schemas.microsoft.com/office/powerpoint/2010/main" val="12316736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Breaker Heading1-Blue-DarkBlueA">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30C3909-1482-1013-E118-A2CE0A1DD3D4}"/>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E3119AD-4AAB-8B34-F6C1-8D76F0D453BB}"/>
              </a:ext>
            </a:extLst>
          </p:cNvPr>
          <p:cNvSpPr>
            <a:spLocks noGrp="1"/>
          </p:cNvSpPr>
          <p:nvPr>
            <p:ph type="title" hasCustomPrompt="1"/>
          </p:nvPr>
        </p:nvSpPr>
        <p:spPr>
          <a:xfrm>
            <a:off x="770042" y="2242938"/>
            <a:ext cx="10515600" cy="1325563"/>
          </a:xfrm>
        </p:spPr>
        <p:txBody>
          <a:bodyPr>
            <a:noAutofit/>
          </a:bodyPr>
          <a:lstStyle>
            <a:lvl1pPr>
              <a:defRPr sz="6000" b="1"/>
            </a:lvl1pPr>
          </a:lstStyle>
          <a:p>
            <a:r>
              <a:rPr lang="en-US"/>
              <a:t>Breaker slide 1</a:t>
            </a:r>
            <a:endParaRPr lang="en-GB"/>
          </a:p>
        </p:txBody>
      </p:sp>
      <p:sp>
        <p:nvSpPr>
          <p:cNvPr id="7" name="Text Placeholder 6">
            <a:extLst>
              <a:ext uri="{FF2B5EF4-FFF2-40B4-BE49-F238E27FC236}">
                <a16:creationId xmlns:a16="http://schemas.microsoft.com/office/drawing/2014/main" id="{810A3391-0472-724C-8E32-AA7421F01EEF}"/>
              </a:ext>
            </a:extLst>
          </p:cNvPr>
          <p:cNvSpPr>
            <a:spLocks noGrp="1"/>
          </p:cNvSpPr>
          <p:nvPr>
            <p:ph type="body" sz="quarter" idx="13" hasCustomPrompt="1"/>
          </p:nvPr>
        </p:nvSpPr>
        <p:spPr>
          <a:xfrm>
            <a:off x="882932" y="3564000"/>
            <a:ext cx="3890150" cy="896938"/>
          </a:xfrm>
          <a:prstGeom prst="rect">
            <a:avLst/>
          </a:prstGeom>
        </p:spPr>
        <p:txBody>
          <a:bodyPr lIns="0" tIns="0" rIns="0" bIns="0"/>
          <a:lstStyle>
            <a:lvl1pPr marL="0" indent="0">
              <a:buNone/>
              <a:defRPr>
                <a:solidFill>
                  <a:schemeClr val="tx1"/>
                </a:solidFill>
              </a:defRPr>
            </a:lvl1pPr>
            <a:lvl2pPr marL="357188" indent="0">
              <a:buNone/>
              <a:defRPr/>
            </a:lvl2pPr>
            <a:lvl3pPr marL="714375" indent="0">
              <a:buNone/>
              <a:defRPr/>
            </a:lvl3pPr>
            <a:lvl4pPr marL="1081087" indent="0">
              <a:buNone/>
              <a:defRPr/>
            </a:lvl4pPr>
            <a:lvl5pPr marL="1438275" indent="0">
              <a:buNone/>
              <a:defRPr/>
            </a:lvl5pPr>
          </a:lstStyle>
          <a:p>
            <a:pPr lvl="0"/>
            <a:r>
              <a:rPr lang="en-GB"/>
              <a:t>Section subhead</a:t>
            </a:r>
          </a:p>
        </p:txBody>
      </p:sp>
      <p:sp>
        <p:nvSpPr>
          <p:cNvPr id="10" name="Rectangle 9">
            <a:extLst>
              <a:ext uri="{FF2B5EF4-FFF2-40B4-BE49-F238E27FC236}">
                <a16:creationId xmlns:a16="http://schemas.microsoft.com/office/drawing/2014/main" id="{8262997B-3AAD-0D48-95DC-60BECBF9FEF6}"/>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tx1"/>
                </a:solidFill>
              </a:rPr>
              <a:t>‹#›</a:t>
            </a:fld>
            <a:endParaRPr lang="en-GB" sz="1200">
              <a:solidFill>
                <a:schemeClr val="tx1"/>
              </a:solidFill>
            </a:endParaRPr>
          </a:p>
        </p:txBody>
      </p:sp>
    </p:spTree>
    <p:extLst>
      <p:ext uri="{BB962C8B-B14F-4D97-AF65-F5344CB8AC3E}">
        <p14:creationId xmlns:p14="http://schemas.microsoft.com/office/powerpoint/2010/main" val="33411987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6_Breaker Heading1-Blue-DarkBlueA">
    <p:bg>
      <p:bgPr>
        <a:solidFill>
          <a:srgbClr val="F6F8F8"/>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AF6C2AD-0E53-2A94-6EDF-C2BC1C35E66B}"/>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241914" y="-121920"/>
            <a:ext cx="12408747" cy="6979920"/>
          </a:xfrm>
          <a:prstGeom prst="rect">
            <a:avLst/>
          </a:prstGeom>
        </p:spPr>
      </p:pic>
      <p:sp>
        <p:nvSpPr>
          <p:cNvPr id="4" name="Title 1">
            <a:extLst>
              <a:ext uri="{FF2B5EF4-FFF2-40B4-BE49-F238E27FC236}">
                <a16:creationId xmlns:a16="http://schemas.microsoft.com/office/drawing/2014/main" id="{3D1B5349-CF21-E9D2-92A0-6C58C15A043A}"/>
              </a:ext>
            </a:extLst>
          </p:cNvPr>
          <p:cNvSpPr>
            <a:spLocks noGrp="1"/>
          </p:cNvSpPr>
          <p:nvPr>
            <p:ph type="title" hasCustomPrompt="1"/>
          </p:nvPr>
        </p:nvSpPr>
        <p:spPr>
          <a:xfrm>
            <a:off x="521688" y="2165645"/>
            <a:ext cx="10515600" cy="1325563"/>
          </a:xfrm>
        </p:spPr>
        <p:txBody>
          <a:bodyPr>
            <a:noAutofit/>
          </a:bodyPr>
          <a:lstStyle>
            <a:lvl1pPr>
              <a:defRPr sz="6000" b="1"/>
            </a:lvl1pPr>
          </a:lstStyle>
          <a:p>
            <a:r>
              <a:rPr lang="en-US"/>
              <a:t>Breaker </a:t>
            </a:r>
            <a:br>
              <a:rPr lang="en-US"/>
            </a:br>
            <a:r>
              <a:rPr lang="en-US"/>
              <a:t>slide 2</a:t>
            </a:r>
            <a:endParaRPr lang="en-GB"/>
          </a:p>
        </p:txBody>
      </p:sp>
      <p:sp>
        <p:nvSpPr>
          <p:cNvPr id="7" name="Text Placeholder 6">
            <a:extLst>
              <a:ext uri="{FF2B5EF4-FFF2-40B4-BE49-F238E27FC236}">
                <a16:creationId xmlns:a16="http://schemas.microsoft.com/office/drawing/2014/main" id="{810A3391-0472-724C-8E32-AA7421F01EEF}"/>
              </a:ext>
            </a:extLst>
          </p:cNvPr>
          <p:cNvSpPr>
            <a:spLocks noGrp="1"/>
          </p:cNvSpPr>
          <p:nvPr>
            <p:ph type="body" sz="quarter" idx="13" hasCustomPrompt="1"/>
          </p:nvPr>
        </p:nvSpPr>
        <p:spPr>
          <a:xfrm>
            <a:off x="612000" y="3903218"/>
            <a:ext cx="3890150" cy="896938"/>
          </a:xfrm>
          <a:prstGeom prst="rect">
            <a:avLst/>
          </a:prstGeom>
        </p:spPr>
        <p:txBody>
          <a:bodyPr lIns="0" tIns="0" rIns="0" bIns="0"/>
          <a:lstStyle>
            <a:lvl1pPr marL="0" indent="0">
              <a:buNone/>
              <a:defRPr>
                <a:solidFill>
                  <a:schemeClr val="tx1"/>
                </a:solidFill>
              </a:defRPr>
            </a:lvl1pPr>
            <a:lvl2pPr marL="357188" indent="0">
              <a:buNone/>
              <a:defRPr/>
            </a:lvl2pPr>
            <a:lvl3pPr marL="714375" indent="0">
              <a:buNone/>
              <a:defRPr/>
            </a:lvl3pPr>
            <a:lvl4pPr marL="1081087" indent="0">
              <a:buNone/>
              <a:defRPr/>
            </a:lvl4pPr>
            <a:lvl5pPr marL="1438275" indent="0">
              <a:buNone/>
              <a:defRPr/>
            </a:lvl5pPr>
          </a:lstStyle>
          <a:p>
            <a:pPr lvl="0"/>
            <a:r>
              <a:rPr lang="en-GB"/>
              <a:t>Section subhead</a:t>
            </a:r>
          </a:p>
        </p:txBody>
      </p:sp>
      <p:sp>
        <p:nvSpPr>
          <p:cNvPr id="10" name="Rectangle 9">
            <a:extLst>
              <a:ext uri="{FF2B5EF4-FFF2-40B4-BE49-F238E27FC236}">
                <a16:creationId xmlns:a16="http://schemas.microsoft.com/office/drawing/2014/main" id="{8262997B-3AAD-0D48-95DC-60BECBF9FEF6}"/>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tx1"/>
                </a:solidFill>
              </a:rPr>
              <a:t>‹#›</a:t>
            </a:fld>
            <a:endParaRPr lang="en-GB" sz="1200">
              <a:solidFill>
                <a:schemeClr val="tx1"/>
              </a:solidFill>
            </a:endParaRPr>
          </a:p>
        </p:txBody>
      </p:sp>
    </p:spTree>
    <p:extLst>
      <p:ext uri="{BB962C8B-B14F-4D97-AF65-F5344CB8AC3E}">
        <p14:creationId xmlns:p14="http://schemas.microsoft.com/office/powerpoint/2010/main" val="210589533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8_Breaker Heading1-Blue-DarkBlueA">
    <p:bg>
      <p:bgPr>
        <a:solidFill>
          <a:srgbClr val="F6F8F8"/>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D07C2D6-AB1B-B84B-BC13-7D79E8BCFCF8}"/>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316318" y="-148043"/>
            <a:ext cx="12499929" cy="7031210"/>
          </a:xfrm>
          <a:prstGeom prst="rect">
            <a:avLst/>
          </a:prstGeom>
        </p:spPr>
      </p:pic>
      <p:sp>
        <p:nvSpPr>
          <p:cNvPr id="2" name="Title 1">
            <a:extLst>
              <a:ext uri="{FF2B5EF4-FFF2-40B4-BE49-F238E27FC236}">
                <a16:creationId xmlns:a16="http://schemas.microsoft.com/office/drawing/2014/main" id="{8506D8CC-65FF-0E59-2392-2C0EBC0605F9}"/>
              </a:ext>
            </a:extLst>
          </p:cNvPr>
          <p:cNvSpPr>
            <a:spLocks noGrp="1"/>
          </p:cNvSpPr>
          <p:nvPr>
            <p:ph type="title" hasCustomPrompt="1"/>
          </p:nvPr>
        </p:nvSpPr>
        <p:spPr>
          <a:xfrm>
            <a:off x="747468" y="2165645"/>
            <a:ext cx="10515600" cy="1325563"/>
          </a:xfrm>
        </p:spPr>
        <p:txBody>
          <a:bodyPr>
            <a:noAutofit/>
          </a:bodyPr>
          <a:lstStyle>
            <a:lvl1pPr>
              <a:defRPr sz="6000" b="1"/>
            </a:lvl1pPr>
          </a:lstStyle>
          <a:p>
            <a:r>
              <a:rPr lang="en-US"/>
              <a:t>Breaker </a:t>
            </a:r>
            <a:br>
              <a:rPr lang="en-US"/>
            </a:br>
            <a:r>
              <a:rPr lang="en-US"/>
              <a:t>slide 3</a:t>
            </a:r>
            <a:endParaRPr lang="en-GB"/>
          </a:p>
        </p:txBody>
      </p:sp>
      <p:sp>
        <p:nvSpPr>
          <p:cNvPr id="7" name="Text Placeholder 6">
            <a:extLst>
              <a:ext uri="{FF2B5EF4-FFF2-40B4-BE49-F238E27FC236}">
                <a16:creationId xmlns:a16="http://schemas.microsoft.com/office/drawing/2014/main" id="{810A3391-0472-724C-8E32-AA7421F01EEF}"/>
              </a:ext>
            </a:extLst>
          </p:cNvPr>
          <p:cNvSpPr>
            <a:spLocks noGrp="1"/>
          </p:cNvSpPr>
          <p:nvPr>
            <p:ph type="body" sz="quarter" idx="13" hasCustomPrompt="1"/>
          </p:nvPr>
        </p:nvSpPr>
        <p:spPr>
          <a:xfrm>
            <a:off x="891916" y="3903218"/>
            <a:ext cx="3890150" cy="896938"/>
          </a:xfrm>
          <a:prstGeom prst="rect">
            <a:avLst/>
          </a:prstGeom>
        </p:spPr>
        <p:txBody>
          <a:bodyPr lIns="0" tIns="0" rIns="0" bIns="0"/>
          <a:lstStyle>
            <a:lvl1pPr marL="0" indent="0">
              <a:buNone/>
              <a:defRPr>
                <a:solidFill>
                  <a:schemeClr val="tx1"/>
                </a:solidFill>
              </a:defRPr>
            </a:lvl1pPr>
            <a:lvl2pPr marL="357188" indent="0">
              <a:buNone/>
              <a:defRPr/>
            </a:lvl2pPr>
            <a:lvl3pPr marL="714375" indent="0">
              <a:buNone/>
              <a:defRPr/>
            </a:lvl3pPr>
            <a:lvl4pPr marL="1081087" indent="0">
              <a:buNone/>
              <a:defRPr/>
            </a:lvl4pPr>
            <a:lvl5pPr marL="1438275" indent="0">
              <a:buNone/>
              <a:defRPr/>
            </a:lvl5pPr>
          </a:lstStyle>
          <a:p>
            <a:pPr lvl="0"/>
            <a:r>
              <a:rPr lang="en-GB"/>
              <a:t>Section subhead</a:t>
            </a:r>
          </a:p>
        </p:txBody>
      </p:sp>
      <p:sp>
        <p:nvSpPr>
          <p:cNvPr id="10" name="Rectangle 9">
            <a:extLst>
              <a:ext uri="{FF2B5EF4-FFF2-40B4-BE49-F238E27FC236}">
                <a16:creationId xmlns:a16="http://schemas.microsoft.com/office/drawing/2014/main" id="{8262997B-3AAD-0D48-95DC-60BECBF9FEF6}"/>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tx1"/>
                </a:solidFill>
              </a:rPr>
              <a:t>‹#›</a:t>
            </a:fld>
            <a:endParaRPr lang="en-GB" sz="1200">
              <a:solidFill>
                <a:schemeClr val="tx1"/>
              </a:solidFill>
            </a:endParaRPr>
          </a:p>
        </p:txBody>
      </p:sp>
    </p:spTree>
    <p:extLst>
      <p:ext uri="{BB962C8B-B14F-4D97-AF65-F5344CB8AC3E}">
        <p14:creationId xmlns:p14="http://schemas.microsoft.com/office/powerpoint/2010/main" val="13609168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7_Breaker Heading1-Blue-DarkBlueA">
    <p:bg>
      <p:bgPr>
        <a:solidFill>
          <a:srgbClr val="F6F8F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76489-9A30-702B-3E26-D81845892857}"/>
              </a:ext>
            </a:extLst>
          </p:cNvPr>
          <p:cNvSpPr>
            <a:spLocks noGrp="1"/>
          </p:cNvSpPr>
          <p:nvPr>
            <p:ph type="title" hasCustomPrompt="1"/>
          </p:nvPr>
        </p:nvSpPr>
        <p:spPr>
          <a:xfrm>
            <a:off x="747468" y="2165645"/>
            <a:ext cx="10515600" cy="1325563"/>
          </a:xfrm>
        </p:spPr>
        <p:txBody>
          <a:bodyPr>
            <a:noAutofit/>
          </a:bodyPr>
          <a:lstStyle>
            <a:lvl1pPr>
              <a:defRPr sz="6000" b="1"/>
            </a:lvl1pPr>
          </a:lstStyle>
          <a:p>
            <a:r>
              <a:rPr lang="en-US"/>
              <a:t>Breaker </a:t>
            </a:r>
            <a:br>
              <a:rPr lang="en-US"/>
            </a:br>
            <a:r>
              <a:rPr lang="en-US"/>
              <a:t>slide 4</a:t>
            </a:r>
            <a:endParaRPr lang="en-GB"/>
          </a:p>
        </p:txBody>
      </p:sp>
      <p:sp>
        <p:nvSpPr>
          <p:cNvPr id="7" name="Text Placeholder 6">
            <a:extLst>
              <a:ext uri="{FF2B5EF4-FFF2-40B4-BE49-F238E27FC236}">
                <a16:creationId xmlns:a16="http://schemas.microsoft.com/office/drawing/2014/main" id="{810A3391-0472-724C-8E32-AA7421F01EEF}"/>
              </a:ext>
            </a:extLst>
          </p:cNvPr>
          <p:cNvSpPr>
            <a:spLocks noGrp="1"/>
          </p:cNvSpPr>
          <p:nvPr>
            <p:ph type="body" sz="quarter" idx="13" hasCustomPrompt="1"/>
          </p:nvPr>
        </p:nvSpPr>
        <p:spPr>
          <a:xfrm>
            <a:off x="854598" y="3903218"/>
            <a:ext cx="3890150" cy="896938"/>
          </a:xfrm>
          <a:prstGeom prst="rect">
            <a:avLst/>
          </a:prstGeom>
        </p:spPr>
        <p:txBody>
          <a:bodyPr lIns="0" tIns="0" rIns="0" bIns="0"/>
          <a:lstStyle>
            <a:lvl1pPr marL="0" indent="0">
              <a:buNone/>
              <a:defRPr>
                <a:solidFill>
                  <a:schemeClr val="tx1"/>
                </a:solidFill>
              </a:defRPr>
            </a:lvl1pPr>
            <a:lvl2pPr marL="357188" indent="0">
              <a:buNone/>
              <a:defRPr/>
            </a:lvl2pPr>
            <a:lvl3pPr marL="714375" indent="0">
              <a:buNone/>
              <a:defRPr/>
            </a:lvl3pPr>
            <a:lvl4pPr marL="1081087" indent="0">
              <a:buNone/>
              <a:defRPr/>
            </a:lvl4pPr>
            <a:lvl5pPr marL="1438275" indent="0">
              <a:buNone/>
              <a:defRPr/>
            </a:lvl5pPr>
          </a:lstStyle>
          <a:p>
            <a:pPr lvl="0"/>
            <a:r>
              <a:rPr lang="en-GB"/>
              <a:t>Section subhead</a:t>
            </a:r>
          </a:p>
        </p:txBody>
      </p:sp>
      <p:sp>
        <p:nvSpPr>
          <p:cNvPr id="10" name="Rectangle 9">
            <a:extLst>
              <a:ext uri="{FF2B5EF4-FFF2-40B4-BE49-F238E27FC236}">
                <a16:creationId xmlns:a16="http://schemas.microsoft.com/office/drawing/2014/main" id="{8262997B-3AAD-0D48-95DC-60BECBF9FEF6}"/>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tx1"/>
                </a:solidFill>
              </a:rPr>
              <a:t>‹#›</a:t>
            </a:fld>
            <a:endParaRPr lang="en-GB" sz="1200">
              <a:solidFill>
                <a:schemeClr val="tx1"/>
              </a:solidFill>
            </a:endParaRPr>
          </a:p>
        </p:txBody>
      </p:sp>
      <p:pic>
        <p:nvPicPr>
          <p:cNvPr id="5" name="Picture 4" descr="A blue rectangle with black background&#10;&#10;Description automatically generated">
            <a:extLst>
              <a:ext uri="{FF2B5EF4-FFF2-40B4-BE49-F238E27FC236}">
                <a16:creationId xmlns:a16="http://schemas.microsoft.com/office/drawing/2014/main" id="{D115B473-1B85-DD59-52BE-0E90A80C9408}"/>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74172758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Headline slide with image A">
    <p:bg>
      <p:bgPr>
        <a:solidFill>
          <a:srgbClr val="F6F8F8"/>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1EF456E7-F404-A541-B6E9-27C1B10EC600}"/>
              </a:ext>
            </a:extLst>
          </p:cNvPr>
          <p:cNvSpPr>
            <a:spLocks noGrp="1"/>
          </p:cNvSpPr>
          <p:nvPr>
            <p:ph type="pic" sz="quarter" idx="10" hasCustomPrompt="1"/>
          </p:nvPr>
        </p:nvSpPr>
        <p:spPr>
          <a:xfrm>
            <a:off x="6096000" y="0"/>
            <a:ext cx="6096000" cy="6858000"/>
          </a:xfrm>
          <a:prstGeom prst="rect">
            <a:avLst/>
          </a:prstGeom>
          <a:solidFill>
            <a:schemeClr val="tx2"/>
          </a:solidFill>
        </p:spPr>
        <p:txBody>
          <a:bodyPr tIns="2340000"/>
          <a:lstStyle>
            <a:lvl1pPr algn="ctr">
              <a:buNone/>
              <a:defRPr/>
            </a:lvl1pPr>
          </a:lstStyle>
          <a:p>
            <a:r>
              <a:rPr lang="en-GB"/>
              <a:t>Click on icon to insert image (including Alt Text)</a:t>
            </a:r>
          </a:p>
        </p:txBody>
      </p:sp>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tx1"/>
                </a:solidFill>
              </a:rPr>
              <a:pPr algn="r"/>
              <a:t>‹#›</a:t>
            </a:fld>
            <a:endParaRPr lang="en-GB" sz="1200">
              <a:solidFill>
                <a:schemeClr val="tx1"/>
              </a:solidFill>
            </a:endParaRPr>
          </a:p>
        </p:txBody>
      </p:sp>
      <p:sp>
        <p:nvSpPr>
          <p:cNvPr id="5" name="Text Placeholder 6">
            <a:extLst>
              <a:ext uri="{FF2B5EF4-FFF2-40B4-BE49-F238E27FC236}">
                <a16:creationId xmlns:a16="http://schemas.microsoft.com/office/drawing/2014/main" id="{50355A0D-4235-0CF1-A976-C33D8CCCBFCD}"/>
              </a:ext>
            </a:extLst>
          </p:cNvPr>
          <p:cNvSpPr>
            <a:spLocks noGrp="1"/>
          </p:cNvSpPr>
          <p:nvPr>
            <p:ph type="body" sz="quarter" idx="13" hasCustomPrompt="1"/>
          </p:nvPr>
        </p:nvSpPr>
        <p:spPr>
          <a:xfrm>
            <a:off x="891916" y="3903218"/>
            <a:ext cx="3890150" cy="896938"/>
          </a:xfrm>
          <a:prstGeom prst="rect">
            <a:avLst/>
          </a:prstGeom>
        </p:spPr>
        <p:txBody>
          <a:bodyPr lIns="0" tIns="0" rIns="0" bIns="0"/>
          <a:lstStyle>
            <a:lvl1pPr marL="0" indent="0">
              <a:buNone/>
              <a:defRPr>
                <a:solidFill>
                  <a:schemeClr val="tx1"/>
                </a:solidFill>
              </a:defRPr>
            </a:lvl1pPr>
            <a:lvl2pPr marL="357188" indent="0">
              <a:buNone/>
              <a:defRPr/>
            </a:lvl2pPr>
            <a:lvl3pPr marL="714375" indent="0">
              <a:buNone/>
              <a:defRPr/>
            </a:lvl3pPr>
            <a:lvl4pPr marL="1081087" indent="0">
              <a:buNone/>
              <a:defRPr/>
            </a:lvl4pPr>
            <a:lvl5pPr marL="1438275" indent="0">
              <a:buNone/>
              <a:defRPr/>
            </a:lvl5pPr>
          </a:lstStyle>
          <a:p>
            <a:pPr lvl="0"/>
            <a:r>
              <a:rPr lang="en-GB"/>
              <a:t>Section subhead</a:t>
            </a:r>
          </a:p>
        </p:txBody>
      </p:sp>
      <p:sp>
        <p:nvSpPr>
          <p:cNvPr id="2" name="Title 1">
            <a:extLst>
              <a:ext uri="{FF2B5EF4-FFF2-40B4-BE49-F238E27FC236}">
                <a16:creationId xmlns:a16="http://schemas.microsoft.com/office/drawing/2014/main" id="{77E577A8-7F18-CBCC-319C-10DC2550A76F}"/>
              </a:ext>
            </a:extLst>
          </p:cNvPr>
          <p:cNvSpPr>
            <a:spLocks noGrp="1"/>
          </p:cNvSpPr>
          <p:nvPr>
            <p:ph type="title" hasCustomPrompt="1"/>
          </p:nvPr>
        </p:nvSpPr>
        <p:spPr>
          <a:xfrm>
            <a:off x="747468" y="2165645"/>
            <a:ext cx="4716354" cy="1325563"/>
          </a:xfrm>
        </p:spPr>
        <p:txBody>
          <a:bodyPr>
            <a:noAutofit/>
          </a:bodyPr>
          <a:lstStyle>
            <a:lvl1pPr>
              <a:defRPr sz="6000" b="1"/>
            </a:lvl1pPr>
          </a:lstStyle>
          <a:p>
            <a:r>
              <a:rPr lang="en-US"/>
              <a:t>Breaker </a:t>
            </a:r>
            <a:br>
              <a:rPr lang="en-US"/>
            </a:br>
            <a:r>
              <a:rPr lang="en-US"/>
              <a:t>slide 5</a:t>
            </a:r>
            <a:endParaRPr lang="en-GB"/>
          </a:p>
        </p:txBody>
      </p:sp>
    </p:spTree>
    <p:extLst>
      <p:ext uri="{BB962C8B-B14F-4D97-AF65-F5344CB8AC3E}">
        <p14:creationId xmlns:p14="http://schemas.microsoft.com/office/powerpoint/2010/main" val="125684682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End Slide ACCESSIBL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6D92FD5-08EA-6BC8-29BC-BCF5EEFE18AA}"/>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rot="5400000">
            <a:off x="-2509143" y="-71523"/>
            <a:ext cx="10768951" cy="7616239"/>
          </a:xfrm>
          <a:prstGeom prst="rect">
            <a:avLst/>
          </a:prstGeom>
        </p:spPr>
      </p:pic>
      <p:pic>
        <p:nvPicPr>
          <p:cNvPr id="3" name="Picture 2" descr="Logo&#10;&#10;Description automatically generated">
            <a:extLst>
              <a:ext uri="{FF2B5EF4-FFF2-40B4-BE49-F238E27FC236}">
                <a16:creationId xmlns:a16="http://schemas.microsoft.com/office/drawing/2014/main" id="{077C56A3-4FFE-73CF-6F7F-1F451E5B3F1E}"/>
              </a:ext>
            </a:extLst>
          </p:cNvPr>
          <p:cNvPicPr>
            <a:picLocks noChangeAspect="1"/>
          </p:cNvPicPr>
          <p:nvPr userDrawn="1"/>
        </p:nvPicPr>
        <p:blipFill>
          <a:blip r:embed="rId3"/>
          <a:stretch>
            <a:fillRect/>
          </a:stretch>
        </p:blipFill>
        <p:spPr>
          <a:xfrm>
            <a:off x="10551045" y="364425"/>
            <a:ext cx="1208955" cy="979789"/>
          </a:xfrm>
          <a:prstGeom prst="rect">
            <a:avLst/>
          </a:prstGeom>
        </p:spPr>
      </p:pic>
      <p:cxnSp>
        <p:nvCxnSpPr>
          <p:cNvPr id="9" name="Straight Connector 8">
            <a:extLst>
              <a:ext uri="{FF2B5EF4-FFF2-40B4-BE49-F238E27FC236}">
                <a16:creationId xmlns:a16="http://schemas.microsoft.com/office/drawing/2014/main" id="{F9D383FB-0467-4241-BEF0-D636E886723B}"/>
              </a:ext>
              <a:ext uri="{C183D7F6-B498-43B3-948B-1728B52AA6E4}">
                <adec:decorative xmlns:adec="http://schemas.microsoft.com/office/drawing/2017/decorative" val="1"/>
              </a:ext>
            </a:extLst>
          </p:cNvPr>
          <p:cNvCxnSpPr/>
          <p:nvPr userDrawn="1"/>
        </p:nvCxnSpPr>
        <p:spPr>
          <a:xfrm>
            <a:off x="5715926" y="2605852"/>
            <a:ext cx="865108"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0390E57B-AF19-8642-9E47-AF887F52887B}"/>
              </a:ext>
            </a:extLst>
          </p:cNvPr>
          <p:cNvSpPr txBox="1"/>
          <p:nvPr userDrawn="1"/>
        </p:nvSpPr>
        <p:spPr>
          <a:xfrm>
            <a:off x="5610770" y="2808746"/>
            <a:ext cx="4343734" cy="2608032"/>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2400"/>
              </a:spcAft>
              <a:buClr>
                <a:srgbClr val="005EB8"/>
              </a:buClr>
              <a:buSzTx/>
              <a:buFont typeface="Arial" panose="020B0604020202020204" pitchFamily="34" charset="0"/>
              <a:buNone/>
              <a:tabLst/>
              <a:defRPr/>
            </a:pPr>
            <a:r>
              <a:rPr kumimoji="0" lang="en-GB" sz="3600" b="1" i="0" u="none" strike="noStrike" kern="1200" cap="none" spc="20" normalizeH="0" baseline="0" noProof="0">
                <a:ln>
                  <a:noFill/>
                </a:ln>
                <a:solidFill>
                  <a:schemeClr val="tx1"/>
                </a:solidFill>
                <a:effectLst/>
                <a:uLnTx/>
                <a:uFillTx/>
                <a:latin typeface="+mn-lt"/>
                <a:ea typeface="+mn-ea"/>
                <a:cs typeface="+mn-cs"/>
              </a:rPr>
              <a:t> Thank You</a:t>
            </a:r>
          </a:p>
          <a:p>
            <a:pPr marL="0" marR="0" lvl="0" indent="0" algn="l" defTabSz="914400" rtl="0" eaLnBrk="1" fontAlgn="auto" latinLnBrk="0" hangingPunct="1">
              <a:lnSpc>
                <a:spcPct val="100000"/>
              </a:lnSpc>
              <a:spcBef>
                <a:spcPts val="0"/>
              </a:spcBef>
              <a:spcAft>
                <a:spcPts val="1800"/>
              </a:spcAft>
              <a:buClr>
                <a:srgbClr val="005EB8"/>
              </a:buClr>
              <a:buSzTx/>
              <a:buFont typeface="Arial" panose="020B0604020202020204" pitchFamily="34" charset="0"/>
              <a:buNone/>
              <a:tabLst/>
              <a:defRPr/>
            </a:pPr>
            <a:r>
              <a:rPr kumimoji="0" lang="en-GB" sz="2400" b="1" i="0" u="none" strike="noStrike" kern="1200" cap="none" spc="20" normalizeH="0" baseline="0" noProof="0">
                <a:ln>
                  <a:noFill/>
                </a:ln>
                <a:solidFill>
                  <a:schemeClr val="tx1"/>
                </a:solidFill>
                <a:effectLst/>
                <a:uLnTx/>
                <a:uFillTx/>
                <a:latin typeface="+mn-lt"/>
                <a:ea typeface="+mn-ea"/>
                <a:cs typeface="+mn-cs"/>
              </a:rPr>
              <a:t>        	@nhsengland</a:t>
            </a:r>
          </a:p>
          <a:p>
            <a:pPr marL="0" marR="0" lvl="0" indent="0" algn="l" defTabSz="914400" rtl="0" eaLnBrk="1" fontAlgn="auto" latinLnBrk="0" hangingPunct="1">
              <a:lnSpc>
                <a:spcPct val="100000"/>
              </a:lnSpc>
              <a:spcBef>
                <a:spcPts val="0"/>
              </a:spcBef>
              <a:spcAft>
                <a:spcPts val="1800"/>
              </a:spcAft>
              <a:buClr>
                <a:srgbClr val="005EB8"/>
              </a:buClr>
              <a:buSzTx/>
              <a:buFont typeface="Arial" panose="020B0604020202020204" pitchFamily="34" charset="0"/>
              <a:buNone/>
              <a:tabLst/>
              <a:defRPr/>
            </a:pPr>
            <a:r>
              <a:rPr kumimoji="0" lang="en-GB" sz="2400" b="1" i="0" u="none" strike="noStrike" kern="1200" cap="none" spc="20" normalizeH="0" baseline="0" noProof="0">
                <a:ln>
                  <a:noFill/>
                </a:ln>
                <a:solidFill>
                  <a:schemeClr val="tx1"/>
                </a:solidFill>
                <a:effectLst/>
                <a:uLnTx/>
                <a:uFillTx/>
                <a:latin typeface="+mn-lt"/>
                <a:ea typeface="+mn-ea"/>
                <a:cs typeface="+mn-cs"/>
              </a:rPr>
              <a:t>        	company/</a:t>
            </a:r>
            <a:r>
              <a:rPr kumimoji="0" lang="en-GB" sz="2400" b="1" i="0" u="none" strike="noStrike" kern="1200" cap="none" spc="20" normalizeH="0" baseline="0" noProof="0" err="1">
                <a:ln>
                  <a:noFill/>
                </a:ln>
                <a:solidFill>
                  <a:schemeClr val="tx1"/>
                </a:solidFill>
                <a:effectLst/>
                <a:uLnTx/>
                <a:uFillTx/>
                <a:latin typeface="+mn-lt"/>
                <a:ea typeface="+mn-ea"/>
                <a:cs typeface="+mn-cs"/>
              </a:rPr>
              <a:t>nhsengland</a:t>
            </a:r>
            <a:endParaRPr kumimoji="0" lang="en-GB" sz="2400" b="1" i="0" u="none" strike="noStrike" kern="1200" cap="none" spc="20" normalizeH="0" baseline="0" noProof="0">
              <a:ln>
                <a:noFill/>
              </a:ln>
              <a:solidFill>
                <a:schemeClr val="tx1"/>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1800"/>
              </a:spcAft>
              <a:buClr>
                <a:srgbClr val="005EB8"/>
              </a:buClr>
              <a:buSzTx/>
              <a:buFont typeface="Arial" panose="020B0604020202020204" pitchFamily="34" charset="0"/>
              <a:buNone/>
              <a:tabLst/>
              <a:defRPr/>
            </a:pPr>
            <a:r>
              <a:rPr kumimoji="0" lang="en-GB" sz="2400" b="1" i="0" u="none" strike="noStrike" kern="1200" cap="none" spc="20" normalizeH="0" baseline="0" noProof="0">
                <a:ln>
                  <a:noFill/>
                </a:ln>
                <a:solidFill>
                  <a:schemeClr val="tx1"/>
                </a:solidFill>
                <a:effectLst/>
                <a:uLnTx/>
                <a:uFillTx/>
                <a:latin typeface="+mn-lt"/>
                <a:ea typeface="+mn-ea"/>
                <a:cs typeface="+mn-cs"/>
              </a:rPr>
              <a:t>	england.nhs.uk</a:t>
            </a:r>
            <a:endParaRPr lang="en-GB" sz="2400" b="1">
              <a:solidFill>
                <a:schemeClr val="tx1"/>
              </a:solidFill>
            </a:endParaRPr>
          </a:p>
        </p:txBody>
      </p:sp>
      <p:pic>
        <p:nvPicPr>
          <p:cNvPr id="5" name="Picture 4" descr="Twitter symbol">
            <a:extLst>
              <a:ext uri="{FF2B5EF4-FFF2-40B4-BE49-F238E27FC236}">
                <a16:creationId xmlns:a16="http://schemas.microsoft.com/office/drawing/2014/main" id="{6C1B65D7-2EE6-F44F-85AA-7C93787926CD}"/>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5872040" y="3665234"/>
            <a:ext cx="390144" cy="390144"/>
          </a:xfrm>
          <a:prstGeom prst="rect">
            <a:avLst/>
          </a:prstGeom>
        </p:spPr>
      </p:pic>
      <p:pic>
        <p:nvPicPr>
          <p:cNvPr id="8" name="Picture 7" descr="LinkedIn symbol">
            <a:extLst>
              <a:ext uri="{FF2B5EF4-FFF2-40B4-BE49-F238E27FC236}">
                <a16:creationId xmlns:a16="http://schemas.microsoft.com/office/drawing/2014/main" id="{F2843EE8-F6F8-9D40-92C1-94FB4DCF14BB}"/>
              </a:ext>
            </a:extLst>
          </p:cNvPr>
          <p:cNvPicPr>
            <a:picLocks noChangeAspect="1"/>
          </p:cNvPicPr>
          <p:nvPr userDrawn="1"/>
        </p:nvPicPr>
        <p:blipFill>
          <a:blip r:embed="rId6">
            <a:extLst>
              <a:ext uri="{96DAC541-7B7A-43D3-8B79-37D633B846F1}">
                <asvg:svgBlip xmlns:asvg="http://schemas.microsoft.com/office/drawing/2016/SVG/main" r:embed="rId7"/>
              </a:ext>
            </a:extLst>
          </a:blip>
          <a:srcRect/>
          <a:stretch/>
        </p:blipFill>
        <p:spPr>
          <a:xfrm>
            <a:off x="5885396" y="4266369"/>
            <a:ext cx="390144" cy="390144"/>
          </a:xfrm>
          <a:prstGeom prst="rect">
            <a:avLst/>
          </a:prstGeom>
        </p:spPr>
      </p:pic>
      <p:pic>
        <p:nvPicPr>
          <p:cNvPr id="72" name="Picture 96" descr="World-wide web symbol">
            <a:extLst>
              <a:ext uri="{FF2B5EF4-FFF2-40B4-BE49-F238E27FC236}">
                <a16:creationId xmlns:a16="http://schemas.microsoft.com/office/drawing/2014/main" id="{664BA24D-FA8C-EE4D-A2DC-491BF11D6FA6}"/>
              </a:ext>
            </a:extLst>
          </p:cNvPr>
          <p:cNvPicPr>
            <a:picLocks noChangeAspect="1"/>
          </p:cNvPicPr>
          <p:nvPr userDrawn="1"/>
        </p:nvPicPr>
        <p:blipFill>
          <a:blip r:embed="rId8">
            <a:extLst>
              <a:ext uri="{96DAC541-7B7A-43D3-8B79-37D633B846F1}">
                <asvg:svgBlip xmlns:asvg="http://schemas.microsoft.com/office/drawing/2016/SVG/main" r:embed="rId9"/>
              </a:ext>
            </a:extLst>
          </a:blip>
          <a:srcRect/>
          <a:stretch/>
        </p:blipFill>
        <p:spPr>
          <a:xfrm>
            <a:off x="5767074" y="4806522"/>
            <a:ext cx="600075" cy="600075"/>
          </a:xfrm>
          <a:prstGeom prst="rect">
            <a:avLst/>
          </a:prstGeom>
        </p:spPr>
      </p:pic>
      <p:sp>
        <p:nvSpPr>
          <p:cNvPr id="10" name="Rectangle 9">
            <a:extLst>
              <a:ext uri="{FF2B5EF4-FFF2-40B4-BE49-F238E27FC236}">
                <a16:creationId xmlns:a16="http://schemas.microsoft.com/office/drawing/2014/main" id="{93DACDB8-C05A-C540-BF85-5FDDA3660A2E}"/>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2"/>
                </a:solidFill>
              </a:rPr>
              <a:t>‹#›</a:t>
            </a:fld>
            <a:endParaRPr lang="en-GB" sz="1200">
              <a:solidFill>
                <a:schemeClr val="accent2"/>
              </a:solidFill>
            </a:endParaRPr>
          </a:p>
        </p:txBody>
      </p:sp>
    </p:spTree>
    <p:extLst>
      <p:ext uri="{BB962C8B-B14F-4D97-AF65-F5344CB8AC3E}">
        <p14:creationId xmlns:p14="http://schemas.microsoft.com/office/powerpoint/2010/main" val="46152337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Data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32000" y="432000"/>
            <a:ext cx="11404154" cy="865186"/>
          </a:xfrm>
          <a:prstGeom prst="rect">
            <a:avLst/>
          </a:prstGeom>
        </p:spPr>
        <p:txBody>
          <a:bodyPr lIns="0" tIns="0" rIns="0" bIns="0">
            <a:normAutofit/>
          </a:bodyPr>
          <a:lstStyle>
            <a:lvl1pPr>
              <a:defRPr sz="3600" b="1">
                <a:solidFill>
                  <a:schemeClr val="tx1"/>
                </a:solidFill>
              </a:defRPr>
            </a:lvl1pPr>
          </a:lstStyle>
          <a:p>
            <a:r>
              <a:rPr lang="en-GB"/>
              <a:t>Heading</a:t>
            </a:r>
          </a:p>
        </p:txBody>
      </p:sp>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10" name="Rectangle 9">
            <a:extLst>
              <a:ext uri="{FF2B5EF4-FFF2-40B4-BE49-F238E27FC236}">
                <a16:creationId xmlns:a16="http://schemas.microsoft.com/office/drawing/2014/main" id="{FF8B4B32-B7B7-DB40-9D0C-2D4D8414C6EC}"/>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t>‹#›</a:t>
            </a:fld>
            <a:endParaRPr lang="en-GB" sz="1200">
              <a:solidFill>
                <a:schemeClr val="accent6"/>
              </a:solidFill>
            </a:endParaRPr>
          </a:p>
        </p:txBody>
      </p:sp>
      <p:sp>
        <p:nvSpPr>
          <p:cNvPr id="4" name="TextBox 3">
            <a:extLst>
              <a:ext uri="{FF2B5EF4-FFF2-40B4-BE49-F238E27FC236}">
                <a16:creationId xmlns:a16="http://schemas.microsoft.com/office/drawing/2014/main" id="{97C3715D-C90E-7C4B-B312-C707773A39DD}"/>
              </a:ext>
            </a:extLst>
          </p:cNvPr>
          <p:cNvSpPr txBox="1"/>
          <p:nvPr userDrawn="1"/>
        </p:nvSpPr>
        <p:spPr>
          <a:xfrm>
            <a:off x="2232561" y="3170712"/>
            <a:ext cx="0" cy="0"/>
          </a:xfrm>
          <a:prstGeom prst="rect">
            <a:avLst/>
          </a:prstGeom>
          <a:noFill/>
        </p:spPr>
        <p:txBody>
          <a:bodyPr wrap="none" lIns="0" tIns="0" rIns="0" bIns="0" rtlCol="0">
            <a:noAutofit/>
          </a:bodyPr>
          <a:lstStyle/>
          <a:p>
            <a:endParaRPr lang="en-GB" sz="1200" b="1">
              <a:solidFill>
                <a:schemeClr val="accent1"/>
              </a:solidFill>
            </a:endParaRPr>
          </a:p>
        </p:txBody>
      </p:sp>
      <p:cxnSp>
        <p:nvCxnSpPr>
          <p:cNvPr id="12" name="Straight Connector 11">
            <a:extLst>
              <a:ext uri="{FF2B5EF4-FFF2-40B4-BE49-F238E27FC236}">
                <a16:creationId xmlns:a16="http://schemas.microsoft.com/office/drawing/2014/main" id="{137E920E-FCD4-834F-9787-A19C03BDF9AE}"/>
              </a:ext>
              <a:ext uri="{C183D7F6-B498-43B3-948B-1728B52AA6E4}">
                <adec:decorative xmlns:adec="http://schemas.microsoft.com/office/drawing/2017/decorative" val="1"/>
              </a:ext>
            </a:extLst>
          </p:cNvPr>
          <p:cNvCxnSpPr>
            <a:cxnSpLocks/>
          </p:cNvCxnSpPr>
          <p:nvPr userDrawn="1"/>
        </p:nvCxnSpPr>
        <p:spPr>
          <a:xfrm>
            <a:off x="432000" y="6336000"/>
            <a:ext cx="11376000"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E055424E-84DC-71BA-CBB2-BE0007D93CE1}"/>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spTree>
    <p:extLst>
      <p:ext uri="{BB962C8B-B14F-4D97-AF65-F5344CB8AC3E}">
        <p14:creationId xmlns:p14="http://schemas.microsoft.com/office/powerpoint/2010/main" val="367510810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Data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32000" y="310075"/>
            <a:ext cx="11404154" cy="426721"/>
          </a:xfrm>
          <a:prstGeom prst="rect">
            <a:avLst/>
          </a:prstGeom>
        </p:spPr>
        <p:txBody>
          <a:bodyPr lIns="0" tIns="0" rIns="0" bIns="0" anchor="t">
            <a:normAutofit/>
          </a:bodyPr>
          <a:lstStyle>
            <a:lvl1pPr>
              <a:defRPr sz="2400" b="1">
                <a:solidFill>
                  <a:schemeClr val="tx1"/>
                </a:solidFill>
              </a:defRPr>
            </a:lvl1pPr>
          </a:lstStyle>
          <a:p>
            <a:r>
              <a:rPr lang="en-GB"/>
              <a:t>Heading</a:t>
            </a:r>
          </a:p>
        </p:txBody>
      </p:sp>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10" name="Rectangle 9">
            <a:extLst>
              <a:ext uri="{FF2B5EF4-FFF2-40B4-BE49-F238E27FC236}">
                <a16:creationId xmlns:a16="http://schemas.microsoft.com/office/drawing/2014/main" id="{FF8B4B32-B7B7-DB40-9D0C-2D4D8414C6EC}"/>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t>‹#›</a:t>
            </a:fld>
            <a:endParaRPr lang="en-GB" sz="1200">
              <a:solidFill>
                <a:schemeClr val="accent6"/>
              </a:solidFill>
            </a:endParaRPr>
          </a:p>
        </p:txBody>
      </p:sp>
      <p:sp>
        <p:nvSpPr>
          <p:cNvPr id="4" name="TextBox 3">
            <a:extLst>
              <a:ext uri="{FF2B5EF4-FFF2-40B4-BE49-F238E27FC236}">
                <a16:creationId xmlns:a16="http://schemas.microsoft.com/office/drawing/2014/main" id="{97C3715D-C90E-7C4B-B312-C707773A39DD}"/>
              </a:ext>
            </a:extLst>
          </p:cNvPr>
          <p:cNvSpPr txBox="1"/>
          <p:nvPr userDrawn="1"/>
        </p:nvSpPr>
        <p:spPr>
          <a:xfrm>
            <a:off x="2232561" y="3170712"/>
            <a:ext cx="0" cy="0"/>
          </a:xfrm>
          <a:prstGeom prst="rect">
            <a:avLst/>
          </a:prstGeom>
          <a:noFill/>
        </p:spPr>
        <p:txBody>
          <a:bodyPr wrap="none" lIns="0" tIns="0" rIns="0" bIns="0" rtlCol="0">
            <a:noAutofit/>
          </a:bodyPr>
          <a:lstStyle/>
          <a:p>
            <a:endParaRPr lang="en-GB" sz="1200" b="1">
              <a:solidFill>
                <a:schemeClr val="accent1"/>
              </a:solidFill>
            </a:endParaRPr>
          </a:p>
        </p:txBody>
      </p:sp>
      <p:cxnSp>
        <p:nvCxnSpPr>
          <p:cNvPr id="12" name="Straight Connector 11">
            <a:extLst>
              <a:ext uri="{FF2B5EF4-FFF2-40B4-BE49-F238E27FC236}">
                <a16:creationId xmlns:a16="http://schemas.microsoft.com/office/drawing/2014/main" id="{137E920E-FCD4-834F-9787-A19C03BDF9AE}"/>
              </a:ext>
              <a:ext uri="{C183D7F6-B498-43B3-948B-1728B52AA6E4}">
                <adec:decorative xmlns:adec="http://schemas.microsoft.com/office/drawing/2017/decorative" val="1"/>
              </a:ext>
            </a:extLst>
          </p:cNvPr>
          <p:cNvCxnSpPr>
            <a:cxnSpLocks/>
          </p:cNvCxnSpPr>
          <p:nvPr userDrawn="1"/>
        </p:nvCxnSpPr>
        <p:spPr>
          <a:xfrm>
            <a:off x="432000" y="6336000"/>
            <a:ext cx="11376000"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E055424E-84DC-71BA-CBB2-BE0007D93CE1}"/>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sp>
        <p:nvSpPr>
          <p:cNvPr id="3" name="Text Placeholder 7">
            <a:extLst>
              <a:ext uri="{FF2B5EF4-FFF2-40B4-BE49-F238E27FC236}">
                <a16:creationId xmlns:a16="http://schemas.microsoft.com/office/drawing/2014/main" id="{FB2922A9-9C8F-43B1-7D0A-0C7761EE45F2}"/>
              </a:ext>
            </a:extLst>
          </p:cNvPr>
          <p:cNvSpPr>
            <a:spLocks noGrp="1"/>
          </p:cNvSpPr>
          <p:nvPr>
            <p:ph type="body" sz="quarter" idx="13" hasCustomPrompt="1"/>
          </p:nvPr>
        </p:nvSpPr>
        <p:spPr>
          <a:xfrm>
            <a:off x="432001" y="767200"/>
            <a:ext cx="11012644" cy="577927"/>
          </a:xfrm>
          <a:prstGeom prst="rect">
            <a:avLst/>
          </a:prstGeom>
        </p:spPr>
        <p:txBody>
          <a:bodyPr lIns="0" tIns="0" rIns="0" bIns="0">
            <a:noAutofit/>
          </a:bodyPr>
          <a:lstStyle>
            <a:lvl1pPr marL="0" indent="0">
              <a:lnSpc>
                <a:spcPts val="2200"/>
              </a:lnSpc>
              <a:spcBef>
                <a:spcPts val="0"/>
              </a:spcBef>
              <a:spcAft>
                <a:spcPts val="900"/>
              </a:spcAft>
              <a:buClr>
                <a:schemeClr val="tx1"/>
              </a:buClr>
              <a:buNone/>
              <a:defRPr sz="1800" b="1">
                <a:solidFill>
                  <a:schemeClr val="accent6"/>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Subhead if needed</a:t>
            </a:r>
          </a:p>
        </p:txBody>
      </p:sp>
    </p:spTree>
    <p:extLst>
      <p:ext uri="{BB962C8B-B14F-4D97-AF65-F5344CB8AC3E}">
        <p14:creationId xmlns:p14="http://schemas.microsoft.com/office/powerpoint/2010/main" val="11083492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2CE947E-1F3C-4CE2-B205-42ACABCDF35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E34187EB-CD8C-4429-80A8-057E397FFC3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6278BCC8-525B-41FD-8646-596B1960C6F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4574AD-8404-48D7-8DB8-BCC9125C3396}" type="datetimeFigureOut">
              <a:rPr lang="en-GB" smtClean="0"/>
              <a:t>17/06/2025</a:t>
            </a:fld>
            <a:endParaRPr lang="en-GB"/>
          </a:p>
        </p:txBody>
      </p:sp>
      <p:sp>
        <p:nvSpPr>
          <p:cNvPr id="5" name="Footer Placeholder 4">
            <a:extLst>
              <a:ext uri="{FF2B5EF4-FFF2-40B4-BE49-F238E27FC236}">
                <a16:creationId xmlns:a16="http://schemas.microsoft.com/office/drawing/2014/main" id="{882564A6-47BB-43DB-A152-9E155576013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a:solidFill>
                  <a:schemeClr val="tx1">
                    <a:tint val="75000"/>
                  </a:schemeClr>
                </a:solidFill>
              </a:defRPr>
            </a:lvl1pPr>
          </a:lstStyle>
          <a:p>
            <a:r>
              <a:rPr lang="en-GB">
                <a:solidFill>
                  <a:schemeClr val="bg1">
                    <a:lumMod val="50000"/>
                  </a:schemeClr>
                </a:solidFill>
              </a:rPr>
              <a:t>Submitted for publication and under review</a:t>
            </a:r>
          </a:p>
        </p:txBody>
      </p:sp>
      <p:sp>
        <p:nvSpPr>
          <p:cNvPr id="6" name="Slide Number Placeholder 5">
            <a:extLst>
              <a:ext uri="{FF2B5EF4-FFF2-40B4-BE49-F238E27FC236}">
                <a16:creationId xmlns:a16="http://schemas.microsoft.com/office/drawing/2014/main" id="{EE33BD63-EE18-4132-8F91-68A0A2C0DA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B67EA4-DCE3-FB49-A794-A4595EF638BC}" type="slidenum">
              <a:rPr lang="en-GB" smtClean="0"/>
              <a:t>‹#›</a:t>
            </a:fld>
            <a:endParaRPr lang="en-GB"/>
          </a:p>
        </p:txBody>
      </p:sp>
    </p:spTree>
    <p:extLst>
      <p:ext uri="{BB962C8B-B14F-4D97-AF65-F5344CB8AC3E}">
        <p14:creationId xmlns:p14="http://schemas.microsoft.com/office/powerpoint/2010/main" val="945044896"/>
      </p:ext>
    </p:extLst>
  </p:cSld>
  <p:clrMap bg1="dk1" tx1="lt1" bg2="dk2" tx2="lt2" accent1="accent1" accent2="accent2" accent3="accent3" accent4="accent4" accent5="accent5" accent6="accent6" hlink="hlink" folHlink="folHlink"/>
  <p:sldLayoutIdLst>
    <p:sldLayoutId id="2147483785" r:id="rId1"/>
    <p:sldLayoutId id="2147483817" r:id="rId2"/>
    <p:sldLayoutId id="2147483833" r:id="rId3"/>
    <p:sldLayoutId id="2147483834" r:id="rId4"/>
    <p:sldLayoutId id="2147483826" r:id="rId5"/>
    <p:sldLayoutId id="2147483827" r:id="rId6"/>
    <p:sldLayoutId id="2147483818" r:id="rId7"/>
    <p:sldLayoutId id="2147483813" r:id="rId8"/>
    <p:sldLayoutId id="2147483814" r:id="rId9"/>
    <p:sldLayoutId id="2147483815" r:id="rId10"/>
    <p:sldLayoutId id="2147483719" r:id="rId11"/>
    <p:sldLayoutId id="2147483938" r:id="rId12"/>
    <p:sldLayoutId id="2147483939" r:id="rId13"/>
    <p:sldLayoutId id="2147483933" r:id="rId14"/>
    <p:sldLayoutId id="2147483824" r:id="rId15"/>
    <p:sldLayoutId id="2147483926" r:id="rId16"/>
    <p:sldLayoutId id="2147483927" r:id="rId17"/>
    <p:sldLayoutId id="2147483929" r:id="rId18"/>
    <p:sldLayoutId id="2147483928" r:id="rId19"/>
    <p:sldLayoutId id="2147483930" r:id="rId20"/>
    <p:sldLayoutId id="2147483924" r:id="rId21"/>
    <p:sldLayoutId id="2147483809" r:id="rId22"/>
    <p:sldLayoutId id="2147483940" r:id="rId23"/>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6"/>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6"/>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6"/>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6"/>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www.cancerdata.nhs.uk/incidence_and_mortality"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0.w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1.w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23.png"/><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2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image" Target="../media/image23.png"/><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xml"/><Relationship Id="rId1" Type="http://schemas.openxmlformats.org/officeDocument/2006/relationships/slideLayout" Target="../slideLayouts/slideLayout22.xml"/><Relationship Id="rId6" Type="http://schemas.openxmlformats.org/officeDocument/2006/relationships/image" Target="../media/image23.png"/><Relationship Id="rId5" Type="http://schemas.openxmlformats.org/officeDocument/2006/relationships/image" Target="../media/image32.png"/><Relationship Id="rId4" Type="http://schemas.openxmlformats.org/officeDocument/2006/relationships/image" Target="../media/image31.png"/></Relationships>
</file>

<file path=ppt/slides/_rels/slide1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image" Target="../media/image23.png"/><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xml"/><Relationship Id="rId1" Type="http://schemas.openxmlformats.org/officeDocument/2006/relationships/slideLayout" Target="../slideLayouts/slideLayout22.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499A9-ADAE-F54A-B49E-F294E7BCE9E8}"/>
              </a:ext>
            </a:extLst>
          </p:cNvPr>
          <p:cNvSpPr>
            <a:spLocks noGrp="1"/>
          </p:cNvSpPr>
          <p:nvPr>
            <p:ph type="ctrTitle"/>
          </p:nvPr>
        </p:nvSpPr>
        <p:spPr>
          <a:xfrm>
            <a:off x="326967" y="1953738"/>
            <a:ext cx="5133913" cy="3261619"/>
          </a:xfrm>
        </p:spPr>
        <p:txBody>
          <a:bodyPr/>
          <a:lstStyle/>
          <a:p>
            <a:r>
              <a:rPr lang="en-GB" sz="6000"/>
              <a:t>Geographical Variation in robotic surgical procedures in the Midlands</a:t>
            </a:r>
          </a:p>
        </p:txBody>
      </p:sp>
      <p:sp>
        <p:nvSpPr>
          <p:cNvPr id="9" name="Text Placeholder 8">
            <a:extLst>
              <a:ext uri="{FF2B5EF4-FFF2-40B4-BE49-F238E27FC236}">
                <a16:creationId xmlns:a16="http://schemas.microsoft.com/office/drawing/2014/main" id="{E4F63B5F-2944-6B41-9332-74DB2CCA6FCA}"/>
              </a:ext>
            </a:extLst>
          </p:cNvPr>
          <p:cNvSpPr>
            <a:spLocks noGrp="1"/>
          </p:cNvSpPr>
          <p:nvPr>
            <p:ph type="body" sz="quarter" idx="13"/>
          </p:nvPr>
        </p:nvSpPr>
        <p:spPr>
          <a:xfrm>
            <a:off x="432000" y="5760000"/>
            <a:ext cx="6259513" cy="592674"/>
          </a:xfrm>
        </p:spPr>
        <p:txBody>
          <a:bodyPr>
            <a:normAutofit fontScale="77500" lnSpcReduction="20000"/>
          </a:bodyPr>
          <a:lstStyle/>
          <a:p>
            <a:pPr>
              <a:lnSpc>
                <a:spcPct val="120000"/>
              </a:lnSpc>
            </a:pPr>
            <a:r>
              <a:rPr lang="en-GB"/>
              <a:t>Presented by:</a:t>
            </a:r>
            <a:br>
              <a:rPr lang="en-GB"/>
            </a:br>
            <a:r>
              <a:rPr lang="en-GB" b="1"/>
              <a:t>Rebecca Elleray</a:t>
            </a:r>
          </a:p>
        </p:txBody>
      </p:sp>
      <p:sp>
        <p:nvSpPr>
          <p:cNvPr id="3" name="TextBox 2">
            <a:extLst>
              <a:ext uri="{FF2B5EF4-FFF2-40B4-BE49-F238E27FC236}">
                <a16:creationId xmlns:a16="http://schemas.microsoft.com/office/drawing/2014/main" id="{1A1117CC-11AA-D710-25E7-B08B50F36BE1}"/>
              </a:ext>
            </a:extLst>
          </p:cNvPr>
          <p:cNvSpPr txBox="1"/>
          <p:nvPr/>
        </p:nvSpPr>
        <p:spPr>
          <a:xfrm>
            <a:off x="326967" y="6352674"/>
            <a:ext cx="5133913" cy="276999"/>
          </a:xfrm>
          <a:prstGeom prst="rect">
            <a:avLst/>
          </a:prstGeom>
          <a:noFill/>
        </p:spPr>
        <p:txBody>
          <a:bodyPr wrap="square" rtlCol="0">
            <a:spAutoFit/>
          </a:bodyPr>
          <a:lstStyle/>
          <a:p>
            <a:r>
              <a:rPr lang="en-GB" sz="1200" b="1">
                <a:solidFill>
                  <a:schemeClr val="bg1">
                    <a:lumMod val="50000"/>
                  </a:schemeClr>
                </a:solidFill>
              </a:rPr>
              <a:t>Submitted for publication and under review</a:t>
            </a:r>
          </a:p>
        </p:txBody>
      </p:sp>
    </p:spTree>
    <p:extLst>
      <p:ext uri="{BB962C8B-B14F-4D97-AF65-F5344CB8AC3E}">
        <p14:creationId xmlns:p14="http://schemas.microsoft.com/office/powerpoint/2010/main" val="383023140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7217F-667F-698D-2670-E189B38392A1}"/>
              </a:ext>
            </a:extLst>
          </p:cNvPr>
          <p:cNvSpPr>
            <a:spLocks noGrp="1"/>
          </p:cNvSpPr>
          <p:nvPr>
            <p:ph type="title"/>
          </p:nvPr>
        </p:nvSpPr>
        <p:spPr/>
        <p:txBody>
          <a:bodyPr/>
          <a:lstStyle/>
          <a:p>
            <a:r>
              <a:rPr lang="en-GB"/>
              <a:t>Introduction</a:t>
            </a:r>
          </a:p>
        </p:txBody>
      </p:sp>
      <p:sp>
        <p:nvSpPr>
          <p:cNvPr id="3" name="Content Placeholder 2">
            <a:extLst>
              <a:ext uri="{FF2B5EF4-FFF2-40B4-BE49-F238E27FC236}">
                <a16:creationId xmlns:a16="http://schemas.microsoft.com/office/drawing/2014/main" id="{EF7781C0-2FDB-D8F1-72B5-2AD546F5FD90}"/>
              </a:ext>
            </a:extLst>
          </p:cNvPr>
          <p:cNvSpPr>
            <a:spLocks noGrp="1"/>
          </p:cNvSpPr>
          <p:nvPr>
            <p:ph idx="1"/>
          </p:nvPr>
        </p:nvSpPr>
        <p:spPr/>
        <p:txBody>
          <a:bodyPr>
            <a:normAutofit fontScale="85000" lnSpcReduction="20000"/>
          </a:bodyPr>
          <a:lstStyle/>
          <a:p>
            <a:r>
              <a:rPr lang="en-GB"/>
              <a:t>The questions this analysis has answered:</a:t>
            </a:r>
          </a:p>
          <a:p>
            <a:pPr marL="457200" indent="-457200">
              <a:buAutoNum type="arabicPeriod"/>
            </a:pPr>
            <a:endParaRPr lang="en-GB"/>
          </a:p>
          <a:p>
            <a:pPr marL="457200" indent="-457200">
              <a:buAutoNum type="arabicPeriod"/>
            </a:pPr>
            <a:r>
              <a:rPr lang="en-GB"/>
              <a:t>What is the geographical variation in the use of robotic surgery for colectomy, hysterectomy, cystectomy, nephrectomy and prostatectomy for relevant cancer diagnoses by ICB of residence?</a:t>
            </a:r>
          </a:p>
          <a:p>
            <a:pPr marL="457200" indent="-457200">
              <a:buAutoNum type="arabicPeriod"/>
            </a:pPr>
            <a:r>
              <a:rPr lang="en-GB"/>
              <a:t>Which trusts are carrying out the most robotic surgeries for these procedures and indications?</a:t>
            </a:r>
          </a:p>
          <a:p>
            <a:pPr marL="457200" indent="-457200">
              <a:buAutoNum type="arabicPeriod"/>
            </a:pPr>
            <a:r>
              <a:rPr lang="en-GB"/>
              <a:t>Is this variation related to need as measured by cancer incidence for the relevant indications?</a:t>
            </a:r>
          </a:p>
          <a:p>
            <a:pPr marL="457200" indent="-457200">
              <a:buFont typeface="Arial" panose="020B0604020202020204" pitchFamily="34" charset="0"/>
              <a:buAutoNum type="arabicPeriod"/>
            </a:pPr>
            <a:r>
              <a:rPr lang="en-GB"/>
              <a:t>Are there any differences between systems in coding or use of these robotic procedures for other diagnoses that may lead to difficulties in understanding how use relates to need in a population?</a:t>
            </a:r>
          </a:p>
          <a:p>
            <a:pPr marL="457200" indent="-457200">
              <a:buFont typeface="Arial" panose="020B0604020202020204" pitchFamily="34" charset="0"/>
              <a:buAutoNum type="arabicPeriod"/>
            </a:pPr>
            <a:r>
              <a:rPr lang="en-GB"/>
              <a:t>What is the breakdown of nephrectomy robotic surgeries by radical and partial procedures</a:t>
            </a:r>
          </a:p>
          <a:p>
            <a:pPr marL="457200" indent="-457200">
              <a:buAutoNum type="arabicPeriod"/>
            </a:pPr>
            <a:endParaRPr lang="en-GB"/>
          </a:p>
        </p:txBody>
      </p:sp>
      <p:sp>
        <p:nvSpPr>
          <p:cNvPr id="4" name="TextBox 3">
            <a:extLst>
              <a:ext uri="{FF2B5EF4-FFF2-40B4-BE49-F238E27FC236}">
                <a16:creationId xmlns:a16="http://schemas.microsoft.com/office/drawing/2014/main" id="{6002030A-F016-98B4-E20C-821F896C9F00}"/>
              </a:ext>
            </a:extLst>
          </p:cNvPr>
          <p:cNvSpPr txBox="1"/>
          <p:nvPr/>
        </p:nvSpPr>
        <p:spPr>
          <a:xfrm>
            <a:off x="326967" y="6352674"/>
            <a:ext cx="5133913" cy="276999"/>
          </a:xfrm>
          <a:prstGeom prst="rect">
            <a:avLst/>
          </a:prstGeom>
          <a:noFill/>
        </p:spPr>
        <p:txBody>
          <a:bodyPr wrap="square" rtlCol="0">
            <a:spAutoFit/>
          </a:bodyPr>
          <a:lstStyle/>
          <a:p>
            <a:r>
              <a:rPr lang="en-GB" sz="1200" b="1">
                <a:solidFill>
                  <a:schemeClr val="bg1">
                    <a:lumMod val="50000"/>
                  </a:schemeClr>
                </a:solidFill>
              </a:rPr>
              <a:t>Submitted for publication and under review</a:t>
            </a:r>
          </a:p>
        </p:txBody>
      </p:sp>
    </p:spTree>
    <p:extLst>
      <p:ext uri="{BB962C8B-B14F-4D97-AF65-F5344CB8AC3E}">
        <p14:creationId xmlns:p14="http://schemas.microsoft.com/office/powerpoint/2010/main" val="214816583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9899A9-C0A7-2676-CA8B-79314ED9F5F3}"/>
              </a:ext>
            </a:extLst>
          </p:cNvPr>
          <p:cNvSpPr>
            <a:spLocks noGrp="1"/>
          </p:cNvSpPr>
          <p:nvPr>
            <p:ph type="title"/>
          </p:nvPr>
        </p:nvSpPr>
        <p:spPr/>
        <p:txBody>
          <a:bodyPr/>
          <a:lstStyle/>
          <a:p>
            <a:r>
              <a:rPr lang="en-GB"/>
              <a:t>Headlines</a:t>
            </a:r>
          </a:p>
        </p:txBody>
      </p:sp>
      <p:sp>
        <p:nvSpPr>
          <p:cNvPr id="3" name="Content Placeholder 2">
            <a:extLst>
              <a:ext uri="{FF2B5EF4-FFF2-40B4-BE49-F238E27FC236}">
                <a16:creationId xmlns:a16="http://schemas.microsoft.com/office/drawing/2014/main" id="{E266109F-E999-0F53-FE39-9EF8846F0D52}"/>
              </a:ext>
            </a:extLst>
          </p:cNvPr>
          <p:cNvSpPr>
            <a:spLocks noGrp="1"/>
          </p:cNvSpPr>
          <p:nvPr>
            <p:ph idx="1"/>
          </p:nvPr>
        </p:nvSpPr>
        <p:spPr>
          <a:xfrm>
            <a:off x="375137" y="1415778"/>
            <a:ext cx="11555311" cy="4683018"/>
          </a:xfrm>
        </p:spPr>
        <p:txBody>
          <a:bodyPr>
            <a:normAutofit fontScale="25000" lnSpcReduction="20000"/>
          </a:bodyPr>
          <a:lstStyle/>
          <a:p>
            <a:r>
              <a:rPr lang="en-GB" sz="4300"/>
              <a:t>Residents of Coventry and Warwickshire ICB received the highest rates of robotic surgery in the region between April 2019 and March 2023 for urological and uterine cancers and the second highest for colonic resections for colorectal cancer. The rates were significantly higher than the national average. This appears largely unrelated to need as the incidence of all of these cancers was similar to the England average between 2018-2020</a:t>
            </a:r>
          </a:p>
          <a:p>
            <a:endParaRPr lang="en-GB" sz="4300"/>
          </a:p>
          <a:p>
            <a:r>
              <a:rPr lang="en-GB" sz="4300"/>
              <a:t>Several of our ICBs have significantly higher than average rates of cancer. However, these ICBs often had significantly lower rates of robotic surgery than the national average but, higher rates of non-robotic surgery</a:t>
            </a:r>
          </a:p>
          <a:p>
            <a:endParaRPr lang="en-GB" sz="4300"/>
          </a:p>
          <a:p>
            <a:r>
              <a:rPr lang="en-GB" sz="4300"/>
              <a:t>Residents of Staffordshire &amp; Stoke-on-Trent ICB had a significantly higher rate of robotic colonic resection surgery for colorectal cancer compared to the national average</a:t>
            </a:r>
          </a:p>
          <a:p>
            <a:endParaRPr lang="en-GB" sz="4300"/>
          </a:p>
          <a:p>
            <a:r>
              <a:rPr lang="en-GB" sz="4300"/>
              <a:t>Residents of Leicester, Leicestershire &amp; Rutland and Nottingham &amp; Nottinghamshire ICBs had significantly higher rates of robotic surgery for uterine cancer than the national average and also had high rates of uterine cancer incidence in the population – LLR was significantly higher than the national average. Rates of robotic surgery for uterine cancer may therefore reflect need in these populations</a:t>
            </a:r>
          </a:p>
          <a:p>
            <a:endParaRPr lang="en-GB" sz="4300"/>
          </a:p>
          <a:p>
            <a:r>
              <a:rPr lang="en-GB" sz="4300"/>
              <a:t>For urological cancer, the greatest proportion of robotic surgeries carried out among patients living in the Midlands, occurred at providers situated outside of the region ((22.1% n= 2,461). Almost half of these are residents of Derby &amp; Derbyshire and Herefordshire &amp;Worcestershire ICBs</a:t>
            </a:r>
          </a:p>
          <a:p>
            <a:endParaRPr lang="en-GB" sz="4300"/>
          </a:p>
          <a:p>
            <a:r>
              <a:rPr lang="en-GB" sz="4300"/>
              <a:t>Among trusts in the Midlands, University Hospitals Coventry and Warwickshire NHS Trust had the greatest proportion of robotic surgery for uterine cancer (25.3%) and urological cancer (16.3% n= 1,816) and second highest for colonic resection for colorectal cancer (21.0% n= 232). University Hospitals of North Midlands NHS Trust carried out the highest proportion of robotic surgery for colorectal cancer (29.6% n= 325) </a:t>
            </a:r>
          </a:p>
          <a:p>
            <a:endParaRPr lang="en-GB" sz="4300"/>
          </a:p>
          <a:p>
            <a:r>
              <a:rPr lang="en-GB" sz="4300"/>
              <a:t>There may be some differences between systems in the coding of diagnoses for urological indications that may make it difficult to understand the relationship between need and use of robotic surgery</a:t>
            </a:r>
          </a:p>
          <a:p>
            <a:endParaRPr lang="en-GB" sz="4300"/>
          </a:p>
          <a:p>
            <a:r>
              <a:rPr lang="en-GB" sz="4300"/>
              <a:t>There appears to be some differences across systems in the use of robotically assisted hysterectomy and colectomy for other non-cancer conditions of the uterus and intestinal organs</a:t>
            </a:r>
          </a:p>
          <a:p>
            <a:endParaRPr lang="en-GB"/>
          </a:p>
        </p:txBody>
      </p:sp>
      <p:sp>
        <p:nvSpPr>
          <p:cNvPr id="4" name="TextBox 3">
            <a:extLst>
              <a:ext uri="{FF2B5EF4-FFF2-40B4-BE49-F238E27FC236}">
                <a16:creationId xmlns:a16="http://schemas.microsoft.com/office/drawing/2014/main" id="{98998086-DCED-A4ED-7B75-C0B83B16B394}"/>
              </a:ext>
            </a:extLst>
          </p:cNvPr>
          <p:cNvSpPr txBox="1"/>
          <p:nvPr/>
        </p:nvSpPr>
        <p:spPr>
          <a:xfrm>
            <a:off x="326967" y="6352674"/>
            <a:ext cx="5133913" cy="276999"/>
          </a:xfrm>
          <a:prstGeom prst="rect">
            <a:avLst/>
          </a:prstGeom>
          <a:noFill/>
        </p:spPr>
        <p:txBody>
          <a:bodyPr wrap="square" rtlCol="0">
            <a:spAutoFit/>
          </a:bodyPr>
          <a:lstStyle/>
          <a:p>
            <a:r>
              <a:rPr lang="en-GB" sz="1200" b="1">
                <a:solidFill>
                  <a:schemeClr val="bg1">
                    <a:lumMod val="50000"/>
                  </a:schemeClr>
                </a:solidFill>
              </a:rPr>
              <a:t>Submitted for publication and under review</a:t>
            </a:r>
          </a:p>
        </p:txBody>
      </p:sp>
    </p:spTree>
    <p:extLst>
      <p:ext uri="{BB962C8B-B14F-4D97-AF65-F5344CB8AC3E}">
        <p14:creationId xmlns:p14="http://schemas.microsoft.com/office/powerpoint/2010/main" val="311566995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1A723-B211-31B2-2044-94849C122209}"/>
              </a:ext>
            </a:extLst>
          </p:cNvPr>
          <p:cNvSpPr>
            <a:spLocks noGrp="1"/>
          </p:cNvSpPr>
          <p:nvPr>
            <p:ph type="title"/>
          </p:nvPr>
        </p:nvSpPr>
        <p:spPr/>
        <p:txBody>
          <a:bodyPr/>
          <a:lstStyle/>
          <a:p>
            <a:r>
              <a:rPr lang="en-GB"/>
              <a:t>Methodology</a:t>
            </a:r>
          </a:p>
        </p:txBody>
      </p:sp>
      <p:sp>
        <p:nvSpPr>
          <p:cNvPr id="3" name="Content Placeholder 2">
            <a:extLst>
              <a:ext uri="{FF2B5EF4-FFF2-40B4-BE49-F238E27FC236}">
                <a16:creationId xmlns:a16="http://schemas.microsoft.com/office/drawing/2014/main" id="{2316BE3C-76F5-3F36-EB7B-3683E17E153E}"/>
              </a:ext>
            </a:extLst>
          </p:cNvPr>
          <p:cNvSpPr>
            <a:spLocks noGrp="1"/>
          </p:cNvSpPr>
          <p:nvPr>
            <p:ph idx="1"/>
          </p:nvPr>
        </p:nvSpPr>
        <p:spPr>
          <a:xfrm>
            <a:off x="375137" y="1415778"/>
            <a:ext cx="11067445" cy="4026443"/>
          </a:xfrm>
        </p:spPr>
        <p:txBody>
          <a:bodyPr>
            <a:normAutofit fontScale="62500" lnSpcReduction="20000"/>
          </a:bodyPr>
          <a:lstStyle/>
          <a:p>
            <a:pPr marL="342900" indent="-342900">
              <a:buFont typeface="Arial" panose="020B0604020202020204" pitchFamily="34" charset="0"/>
              <a:buChar char="•"/>
            </a:pPr>
            <a:r>
              <a:rPr lang="en-GB"/>
              <a:t>Data for the financial years April 2019 to March 2023 were extracted from the admitted patients secondary uses service (SUS) dataset for all England resident patients</a:t>
            </a:r>
          </a:p>
          <a:p>
            <a:pPr marL="342900" indent="-342900">
              <a:buFont typeface="Arial" panose="020B0604020202020204" pitchFamily="34" charset="0"/>
              <a:buChar char="•"/>
            </a:pPr>
            <a:r>
              <a:rPr lang="en-GB"/>
              <a:t>Surgery codes for colectomy, hysterectomy, cystectomy, nephrectomy and prostatectomy were collated using the National Clinical Improvement Programme methodology (see slide 5 for details)</a:t>
            </a:r>
          </a:p>
          <a:p>
            <a:pPr marL="342900" indent="-342900">
              <a:buFont typeface="Arial" panose="020B0604020202020204" pitchFamily="34" charset="0"/>
              <a:buChar char="•"/>
            </a:pPr>
            <a:r>
              <a:rPr lang="en-GB"/>
              <a:t>Robotic procedures were further defined using the OPCS codes that indicated the procedure was carried out robotically (see slide 5 for details)</a:t>
            </a:r>
          </a:p>
          <a:p>
            <a:pPr marL="342900" indent="-342900">
              <a:buFont typeface="Arial" panose="020B0604020202020204" pitchFamily="34" charset="0"/>
              <a:buChar char="•"/>
            </a:pPr>
            <a:r>
              <a:rPr lang="en-GB"/>
              <a:t>Procedures were further filtered based on the ICD10 code of diagnosis to extract only those that were carried out for cancer - Uterine (ICD C54-C55), Colorectal (ICD C18-C20) and prostate (ICD 61), Kidney (ICD C64) and Bladder (ICD C67)</a:t>
            </a:r>
          </a:p>
          <a:p>
            <a:pPr marL="342900" indent="-342900">
              <a:buFont typeface="Arial" panose="020B0604020202020204" pitchFamily="34" charset="0"/>
              <a:buChar char="•"/>
            </a:pPr>
            <a:r>
              <a:rPr lang="en-GB"/>
              <a:t>Age at time of procedure was used to group patients into 5-year age bands</a:t>
            </a:r>
          </a:p>
          <a:p>
            <a:pPr marL="342900" indent="-342900">
              <a:buFont typeface="Arial" panose="020B0604020202020204" pitchFamily="34" charset="0"/>
              <a:buChar char="•"/>
            </a:pPr>
            <a:r>
              <a:rPr lang="en-GB"/>
              <a:t>Patients were assigned to an ICB based on the lower super output area of residence at the time of the procedure</a:t>
            </a:r>
          </a:p>
          <a:p>
            <a:pPr marL="342900" indent="-342900">
              <a:buFont typeface="Arial" panose="020B0604020202020204" pitchFamily="34" charset="0"/>
              <a:buChar char="•"/>
            </a:pPr>
            <a:r>
              <a:rPr lang="en-GB"/>
              <a:t>Patients were assigned to a trust based on the provider code of trust associated with the procedure record</a:t>
            </a:r>
          </a:p>
          <a:p>
            <a:pPr marL="342900" indent="-342900">
              <a:buFont typeface="Arial" panose="020B0604020202020204" pitchFamily="34" charset="0"/>
              <a:buChar char="•"/>
            </a:pPr>
            <a:r>
              <a:rPr lang="en-GB"/>
              <a:t>Age-standardised rates per 100,000 were calculated using the direct method, using mid-2020 population estimates and Dobson method for calculating confidence intervals set at the 95% confidence level</a:t>
            </a:r>
          </a:p>
          <a:p>
            <a:pPr marL="342900" indent="-342900">
              <a:buFont typeface="Arial" panose="020B0604020202020204" pitchFamily="34" charset="0"/>
              <a:buChar char="•"/>
            </a:pPr>
            <a:r>
              <a:rPr lang="en-GB"/>
              <a:t>The age standardised rates and associated confidence intervals at ICB level were compared to the national average age standardised estimate. The ICB rate was considered statistically significantly different to the national average based on non-overlapping confidence intervals with the national average. Where confidence intervals overlapped with the national average, rates are not considered statistically significantly different</a:t>
            </a:r>
          </a:p>
          <a:p>
            <a:pPr marL="342900" indent="-342900">
              <a:buFont typeface="Arial" panose="020B0604020202020204" pitchFamily="34" charset="0"/>
              <a:buChar char="•"/>
            </a:pPr>
            <a:r>
              <a:rPr lang="en-GB"/>
              <a:t>Data for the age standardised rate of cancer incidence in 2018-2020 was extracted from the </a:t>
            </a:r>
            <a:r>
              <a:rPr lang="en-GB" err="1"/>
              <a:t>CancerData</a:t>
            </a:r>
            <a:r>
              <a:rPr lang="en-GB"/>
              <a:t> portal </a:t>
            </a:r>
            <a:r>
              <a:rPr lang="en-GB" err="1">
                <a:hlinkClick r:id="rId2"/>
              </a:rPr>
              <a:t>CancerData</a:t>
            </a:r>
            <a:r>
              <a:rPr lang="en-GB"/>
              <a:t> – this data uses cancer registration data collated from the </a:t>
            </a:r>
            <a:r>
              <a:rPr lang="en-GB" b="0" i="0">
                <a:solidFill>
                  <a:srgbClr val="333333"/>
                </a:solidFill>
                <a:effectLst/>
                <a:latin typeface="Helvetica Neue"/>
              </a:rPr>
              <a:t>National Disease Registration Service (NDRS)</a:t>
            </a:r>
            <a:endParaRPr lang="en-GB"/>
          </a:p>
          <a:p>
            <a:pPr marL="342900" indent="-342900">
              <a:buFont typeface="Arial" panose="020B0604020202020204" pitchFamily="34" charset="0"/>
              <a:buChar char="•"/>
            </a:pPr>
            <a:endParaRPr lang="en-GB"/>
          </a:p>
          <a:p>
            <a:pPr marL="342900" indent="-342900">
              <a:buFont typeface="Arial" panose="020B0604020202020204" pitchFamily="34" charset="0"/>
              <a:buChar char="•"/>
            </a:pPr>
            <a:endParaRPr lang="en-GB"/>
          </a:p>
        </p:txBody>
      </p:sp>
      <p:sp>
        <p:nvSpPr>
          <p:cNvPr id="4" name="TextBox 3">
            <a:extLst>
              <a:ext uri="{FF2B5EF4-FFF2-40B4-BE49-F238E27FC236}">
                <a16:creationId xmlns:a16="http://schemas.microsoft.com/office/drawing/2014/main" id="{961E6F26-9B5D-49B8-EF64-F186443B60A2}"/>
              </a:ext>
            </a:extLst>
          </p:cNvPr>
          <p:cNvSpPr txBox="1"/>
          <p:nvPr/>
        </p:nvSpPr>
        <p:spPr>
          <a:xfrm>
            <a:off x="326967" y="6352674"/>
            <a:ext cx="5133913" cy="276999"/>
          </a:xfrm>
          <a:prstGeom prst="rect">
            <a:avLst/>
          </a:prstGeom>
          <a:noFill/>
        </p:spPr>
        <p:txBody>
          <a:bodyPr wrap="square" rtlCol="0">
            <a:spAutoFit/>
          </a:bodyPr>
          <a:lstStyle/>
          <a:p>
            <a:r>
              <a:rPr lang="en-GB" sz="1200" b="1">
                <a:solidFill>
                  <a:schemeClr val="bg1">
                    <a:lumMod val="50000"/>
                  </a:schemeClr>
                </a:solidFill>
              </a:rPr>
              <a:t>Submitted for publication and under review</a:t>
            </a:r>
          </a:p>
        </p:txBody>
      </p:sp>
    </p:spTree>
    <p:extLst>
      <p:ext uri="{BB962C8B-B14F-4D97-AF65-F5344CB8AC3E}">
        <p14:creationId xmlns:p14="http://schemas.microsoft.com/office/powerpoint/2010/main" val="136043453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D3D1EA-C857-6E34-CF20-204998BA2D51}"/>
              </a:ext>
            </a:extLst>
          </p:cNvPr>
          <p:cNvSpPr>
            <a:spLocks noGrp="1"/>
          </p:cNvSpPr>
          <p:nvPr>
            <p:ph type="title"/>
          </p:nvPr>
        </p:nvSpPr>
        <p:spPr/>
        <p:txBody>
          <a:bodyPr/>
          <a:lstStyle/>
          <a:p>
            <a:r>
              <a:rPr lang="en-GB"/>
              <a:t>Methodology – OPCS codes to define procedures</a:t>
            </a:r>
          </a:p>
        </p:txBody>
      </p:sp>
      <p:sp>
        <p:nvSpPr>
          <p:cNvPr id="3" name="Content Placeholder 2">
            <a:extLst>
              <a:ext uri="{FF2B5EF4-FFF2-40B4-BE49-F238E27FC236}">
                <a16:creationId xmlns:a16="http://schemas.microsoft.com/office/drawing/2014/main" id="{E8D37DC1-F004-1458-2974-2B1C5C5DB7E2}"/>
              </a:ext>
            </a:extLst>
          </p:cNvPr>
          <p:cNvSpPr>
            <a:spLocks noGrp="1"/>
          </p:cNvSpPr>
          <p:nvPr>
            <p:ph idx="1"/>
          </p:nvPr>
        </p:nvSpPr>
        <p:spPr>
          <a:xfrm>
            <a:off x="375138" y="1415778"/>
            <a:ext cx="11404154" cy="4026443"/>
          </a:xfrm>
        </p:spPr>
        <p:txBody>
          <a:bodyPr>
            <a:normAutofit lnSpcReduction="10000"/>
          </a:bodyPr>
          <a:lstStyle/>
          <a:p>
            <a:r>
              <a:rPr lang="en-GB" sz="1800"/>
              <a:t>Prostatectomy - M611,M612,M613,M614,M618,M619</a:t>
            </a:r>
          </a:p>
          <a:p>
            <a:r>
              <a:rPr lang="en-GB" sz="1800"/>
              <a:t>Cystectomy - M341,M342,M343,M344,M348,M349,X142</a:t>
            </a:r>
          </a:p>
          <a:p>
            <a:r>
              <a:rPr lang="en-GB" sz="1800"/>
              <a:t>Nephrectomy - M021,M025,M028,M029</a:t>
            </a:r>
          </a:p>
          <a:p>
            <a:r>
              <a:rPr lang="en-GB" sz="1800"/>
              <a:t>Partial Nephrectomy - M031,M032, M038,M039)</a:t>
            </a:r>
          </a:p>
          <a:p>
            <a:r>
              <a:rPr lang="en-GB" sz="1800"/>
              <a:t>Hysterectomy - </a:t>
            </a:r>
            <a:r>
              <a:rPr lang="fr-FR" sz="1800"/>
              <a:t>Q071,Q072,Q073,Q074,Q075,Q076,Q078,Q079, 			Q081,Q082,Q083,Q088,Q089</a:t>
            </a:r>
          </a:p>
          <a:p>
            <a:r>
              <a:rPr lang="fr-FR" sz="1800"/>
              <a:t>Colectomy -  </a:t>
            </a:r>
            <a:r>
              <a:rPr lang="en-GB" sz="1800"/>
              <a:t>H041 H048, H049, H042, H043, H051, H112, H114, G725, H661, H662, H668, H669, H053, H052, H058, H059, H061, H062, H063, H064, H065, H068, H069, H071, H072, H074, H075, H078, H079, H333, H334, H336, H331, H335, H08, H082, H083, H084, H085, H086, H088, H089, H101, H102, H103, H104, H105, H106, H108, H109, H091, H092, H093, H094, H095, H096, H098, H099, H111, H111, H113, H115, H116, H118, H119, H291, H292, H293, H294, H295, H298, H299, H501, H502, H503, H508, H509</a:t>
            </a:r>
          </a:p>
          <a:p>
            <a:endParaRPr lang="en-GB" sz="1800"/>
          </a:p>
          <a:p>
            <a:r>
              <a:rPr lang="en-GB" sz="1800"/>
              <a:t>Procedures performed robotically were defined using  - Y753, Y452, Y765, Y743</a:t>
            </a:r>
          </a:p>
        </p:txBody>
      </p:sp>
      <p:sp>
        <p:nvSpPr>
          <p:cNvPr id="4" name="TextBox 3">
            <a:extLst>
              <a:ext uri="{FF2B5EF4-FFF2-40B4-BE49-F238E27FC236}">
                <a16:creationId xmlns:a16="http://schemas.microsoft.com/office/drawing/2014/main" id="{B451F176-2A5D-A96E-C795-2A7E2FDF19E0}"/>
              </a:ext>
            </a:extLst>
          </p:cNvPr>
          <p:cNvSpPr txBox="1"/>
          <p:nvPr/>
        </p:nvSpPr>
        <p:spPr>
          <a:xfrm>
            <a:off x="326967" y="6352674"/>
            <a:ext cx="5133913" cy="276999"/>
          </a:xfrm>
          <a:prstGeom prst="rect">
            <a:avLst/>
          </a:prstGeom>
          <a:noFill/>
        </p:spPr>
        <p:txBody>
          <a:bodyPr wrap="square" rtlCol="0">
            <a:spAutoFit/>
          </a:bodyPr>
          <a:lstStyle/>
          <a:p>
            <a:r>
              <a:rPr lang="en-GB" sz="1200" b="1">
                <a:solidFill>
                  <a:schemeClr val="bg1">
                    <a:lumMod val="50000"/>
                  </a:schemeClr>
                </a:solidFill>
              </a:rPr>
              <a:t>Submitted for publication and under review</a:t>
            </a:r>
          </a:p>
        </p:txBody>
      </p:sp>
    </p:spTree>
    <p:extLst>
      <p:ext uri="{BB962C8B-B14F-4D97-AF65-F5344CB8AC3E}">
        <p14:creationId xmlns:p14="http://schemas.microsoft.com/office/powerpoint/2010/main" val="143712164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881C76-CBCD-7498-4F47-E3627965CC83}"/>
              </a:ext>
            </a:extLst>
          </p:cNvPr>
          <p:cNvSpPr>
            <a:spLocks noGrp="1"/>
          </p:cNvSpPr>
          <p:nvPr>
            <p:ph type="title"/>
          </p:nvPr>
        </p:nvSpPr>
        <p:spPr/>
        <p:txBody>
          <a:bodyPr>
            <a:normAutofit fontScale="90000"/>
          </a:bodyPr>
          <a:lstStyle/>
          <a:p>
            <a:r>
              <a:rPr lang="en-GB"/>
              <a:t>Overview of robotic procedures for defined  indications – cystectomy, prostatectomy, nephrectomy</a:t>
            </a:r>
          </a:p>
        </p:txBody>
      </p:sp>
      <p:pic>
        <p:nvPicPr>
          <p:cNvPr id="15" name="Picture 14">
            <a:extLst>
              <a:ext uri="{FF2B5EF4-FFF2-40B4-BE49-F238E27FC236}">
                <a16:creationId xmlns:a16="http://schemas.microsoft.com/office/drawing/2014/main" id="{04BDF70A-9891-0F9F-2361-5482C91BAA9D}"/>
              </a:ext>
            </a:extLst>
          </p:cNvPr>
          <p:cNvPicPr>
            <a:picLocks noChangeAspect="1"/>
          </p:cNvPicPr>
          <p:nvPr/>
        </p:nvPicPr>
        <p:blipFill>
          <a:blip r:embed="rId2"/>
          <a:stretch>
            <a:fillRect/>
          </a:stretch>
        </p:blipFill>
        <p:spPr>
          <a:xfrm>
            <a:off x="6077215" y="1905114"/>
            <a:ext cx="5872524" cy="3287671"/>
          </a:xfrm>
          <a:prstGeom prst="rect">
            <a:avLst/>
          </a:prstGeom>
        </p:spPr>
      </p:pic>
      <p:sp>
        <p:nvSpPr>
          <p:cNvPr id="3" name="TextBox 2">
            <a:extLst>
              <a:ext uri="{FF2B5EF4-FFF2-40B4-BE49-F238E27FC236}">
                <a16:creationId xmlns:a16="http://schemas.microsoft.com/office/drawing/2014/main" id="{FF2B7C2E-50DC-528B-5E7E-DF5A64417F68}"/>
              </a:ext>
            </a:extLst>
          </p:cNvPr>
          <p:cNvSpPr txBox="1"/>
          <p:nvPr/>
        </p:nvSpPr>
        <p:spPr>
          <a:xfrm>
            <a:off x="471002" y="1410163"/>
            <a:ext cx="5606213" cy="4401205"/>
          </a:xfrm>
          <a:prstGeom prst="rect">
            <a:avLst/>
          </a:prstGeom>
          <a:noFill/>
        </p:spPr>
        <p:txBody>
          <a:bodyPr wrap="square" rtlCol="0">
            <a:spAutoFit/>
          </a:bodyPr>
          <a:lstStyle/>
          <a:p>
            <a:r>
              <a:rPr lang="en-GB" sz="1400"/>
              <a:t>This analysis counts all procedures coded as a robotically assisted cystectomy, prostatectomy and nephrectomy and splits them into those that had a diagnosis of C61, C64 and C67 and those with any other diagnosis recorded in the primary diagnosis field. It highlights that for this indication, there may be some differences in how diagnoses are recorded. </a:t>
            </a:r>
          </a:p>
          <a:p>
            <a:endParaRPr lang="en-GB" sz="1400"/>
          </a:p>
          <a:p>
            <a:r>
              <a:rPr lang="en-GB" sz="1400"/>
              <a:t>For example, a closer inspection of data for LLR found that 250 procedures had an ICD code in the primary diagnosis field indicating ICD N40 - Benign prostatic hyperplasia and ICD Z29 encounter for other prophylactic measures. Other systems have not used these codes in the primary diagnosis field</a:t>
            </a:r>
          </a:p>
          <a:p>
            <a:endParaRPr lang="en-GB" sz="1400"/>
          </a:p>
          <a:p>
            <a:r>
              <a:rPr lang="en-GB" sz="1400"/>
              <a:t>Other differences arise from the use of these procedures for other diagnoses.</a:t>
            </a:r>
          </a:p>
          <a:p>
            <a:endParaRPr lang="en-GB" sz="1400"/>
          </a:p>
          <a:p>
            <a:r>
              <a:rPr lang="en-GB" sz="1400"/>
              <a:t>Other cancer diagnoses than prostate, kidney and bladder cancers make up a large proportion of  these robotic procedures. </a:t>
            </a:r>
          </a:p>
          <a:p>
            <a:endParaRPr lang="en-GB" sz="1400"/>
          </a:p>
          <a:p>
            <a:r>
              <a:rPr lang="en-GB" sz="1400"/>
              <a:t>These differences in coding can make it difficult to compare to need. </a:t>
            </a:r>
          </a:p>
        </p:txBody>
      </p:sp>
      <p:sp>
        <p:nvSpPr>
          <p:cNvPr id="4" name="TextBox 3">
            <a:extLst>
              <a:ext uri="{FF2B5EF4-FFF2-40B4-BE49-F238E27FC236}">
                <a16:creationId xmlns:a16="http://schemas.microsoft.com/office/drawing/2014/main" id="{6D147193-AC77-B95E-3AB8-E8291C1E494D}"/>
              </a:ext>
            </a:extLst>
          </p:cNvPr>
          <p:cNvSpPr txBox="1"/>
          <p:nvPr/>
        </p:nvSpPr>
        <p:spPr>
          <a:xfrm>
            <a:off x="326967" y="6352674"/>
            <a:ext cx="5133913" cy="276999"/>
          </a:xfrm>
          <a:prstGeom prst="rect">
            <a:avLst/>
          </a:prstGeom>
          <a:noFill/>
        </p:spPr>
        <p:txBody>
          <a:bodyPr wrap="square" rtlCol="0">
            <a:spAutoFit/>
          </a:bodyPr>
          <a:lstStyle/>
          <a:p>
            <a:r>
              <a:rPr lang="en-GB" sz="1200" b="1">
                <a:solidFill>
                  <a:schemeClr val="bg1">
                    <a:lumMod val="50000"/>
                  </a:schemeClr>
                </a:solidFill>
              </a:rPr>
              <a:t>Submitted for publication and under review</a:t>
            </a:r>
          </a:p>
        </p:txBody>
      </p:sp>
    </p:spTree>
    <p:extLst>
      <p:ext uri="{BB962C8B-B14F-4D97-AF65-F5344CB8AC3E}">
        <p14:creationId xmlns:p14="http://schemas.microsoft.com/office/powerpoint/2010/main" val="7926498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881C76-CBCD-7498-4F47-E3627965CC83}"/>
              </a:ext>
            </a:extLst>
          </p:cNvPr>
          <p:cNvSpPr>
            <a:spLocks noGrp="1"/>
          </p:cNvSpPr>
          <p:nvPr>
            <p:ph type="title"/>
          </p:nvPr>
        </p:nvSpPr>
        <p:spPr/>
        <p:txBody>
          <a:bodyPr>
            <a:normAutofit fontScale="90000"/>
          </a:bodyPr>
          <a:lstStyle/>
          <a:p>
            <a:r>
              <a:rPr lang="en-GB"/>
              <a:t>Overview of robotic procedures for defined  indications – colectomy</a:t>
            </a:r>
          </a:p>
        </p:txBody>
      </p:sp>
      <p:pic>
        <p:nvPicPr>
          <p:cNvPr id="7" name="Picture 6">
            <a:extLst>
              <a:ext uri="{FF2B5EF4-FFF2-40B4-BE49-F238E27FC236}">
                <a16:creationId xmlns:a16="http://schemas.microsoft.com/office/drawing/2014/main" id="{B3BF35EC-6BB9-AA39-D0F4-3D5A61774C22}"/>
              </a:ext>
            </a:extLst>
          </p:cNvPr>
          <p:cNvPicPr>
            <a:picLocks noChangeAspect="1"/>
          </p:cNvPicPr>
          <p:nvPr/>
        </p:nvPicPr>
        <p:blipFill>
          <a:blip r:embed="rId2"/>
          <a:stretch>
            <a:fillRect/>
          </a:stretch>
        </p:blipFill>
        <p:spPr>
          <a:xfrm>
            <a:off x="6210651" y="1703855"/>
            <a:ext cx="5726077" cy="3281611"/>
          </a:xfrm>
          <a:prstGeom prst="rect">
            <a:avLst/>
          </a:prstGeom>
        </p:spPr>
      </p:pic>
      <p:sp>
        <p:nvSpPr>
          <p:cNvPr id="3" name="TextBox 2">
            <a:extLst>
              <a:ext uri="{FF2B5EF4-FFF2-40B4-BE49-F238E27FC236}">
                <a16:creationId xmlns:a16="http://schemas.microsoft.com/office/drawing/2014/main" id="{FDE4B936-693E-1133-4CEF-9B5D117AEFBB}"/>
              </a:ext>
            </a:extLst>
          </p:cNvPr>
          <p:cNvSpPr txBox="1"/>
          <p:nvPr/>
        </p:nvSpPr>
        <p:spPr>
          <a:xfrm>
            <a:off x="375137" y="1779356"/>
            <a:ext cx="5606213" cy="2677656"/>
          </a:xfrm>
          <a:prstGeom prst="rect">
            <a:avLst/>
          </a:prstGeom>
          <a:noFill/>
        </p:spPr>
        <p:txBody>
          <a:bodyPr wrap="square" rtlCol="0">
            <a:spAutoFit/>
          </a:bodyPr>
          <a:lstStyle/>
          <a:p>
            <a:r>
              <a:rPr lang="en-GB" sz="1400"/>
              <a:t>This analysis counts all procedures coded as a robotically assisted colectomy and splits them into those that had a diagnosis of C18-C20 and those with any other diagnosis recorded in the primary diagnosis field. It highlights that for this indication that there may be some differences in how this procedure is being used.</a:t>
            </a:r>
          </a:p>
          <a:p>
            <a:endParaRPr lang="en-GB" sz="1400"/>
          </a:p>
          <a:p>
            <a:r>
              <a:rPr lang="en-GB" sz="1400"/>
              <a:t>For example, a closer inspection of data for Staffordshire and Stoke-on-Trent and Coventry and Warwickshire shows that robotic procedures used for non-cancers had a primary diagnosis of other intestinal conditions such as diverticulitis </a:t>
            </a:r>
          </a:p>
          <a:p>
            <a:endParaRPr lang="en-GB" sz="1400"/>
          </a:p>
          <a:p>
            <a:endParaRPr lang="en-GB" sz="1400"/>
          </a:p>
        </p:txBody>
      </p:sp>
      <p:sp>
        <p:nvSpPr>
          <p:cNvPr id="4" name="TextBox 3">
            <a:extLst>
              <a:ext uri="{FF2B5EF4-FFF2-40B4-BE49-F238E27FC236}">
                <a16:creationId xmlns:a16="http://schemas.microsoft.com/office/drawing/2014/main" id="{79648068-E770-49D4-D658-8F1932732820}"/>
              </a:ext>
            </a:extLst>
          </p:cNvPr>
          <p:cNvSpPr txBox="1"/>
          <p:nvPr/>
        </p:nvSpPr>
        <p:spPr>
          <a:xfrm>
            <a:off x="326967" y="6352674"/>
            <a:ext cx="5133913" cy="276999"/>
          </a:xfrm>
          <a:prstGeom prst="rect">
            <a:avLst/>
          </a:prstGeom>
          <a:noFill/>
        </p:spPr>
        <p:txBody>
          <a:bodyPr wrap="square" rtlCol="0">
            <a:spAutoFit/>
          </a:bodyPr>
          <a:lstStyle/>
          <a:p>
            <a:r>
              <a:rPr lang="en-GB" sz="1200" b="1">
                <a:solidFill>
                  <a:schemeClr val="bg1">
                    <a:lumMod val="50000"/>
                  </a:schemeClr>
                </a:solidFill>
              </a:rPr>
              <a:t>Submitted for publication and under review</a:t>
            </a:r>
          </a:p>
        </p:txBody>
      </p:sp>
    </p:spTree>
    <p:extLst>
      <p:ext uri="{BB962C8B-B14F-4D97-AF65-F5344CB8AC3E}">
        <p14:creationId xmlns:p14="http://schemas.microsoft.com/office/powerpoint/2010/main" val="220229286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881C76-CBCD-7498-4F47-E3627965CC83}"/>
              </a:ext>
            </a:extLst>
          </p:cNvPr>
          <p:cNvSpPr>
            <a:spLocks noGrp="1"/>
          </p:cNvSpPr>
          <p:nvPr>
            <p:ph type="title"/>
          </p:nvPr>
        </p:nvSpPr>
        <p:spPr/>
        <p:txBody>
          <a:bodyPr>
            <a:normAutofit fontScale="90000"/>
          </a:bodyPr>
          <a:lstStyle/>
          <a:p>
            <a:r>
              <a:rPr lang="en-GB"/>
              <a:t>Overview of robotic procedures for defined  indications – hysterectomy</a:t>
            </a:r>
          </a:p>
        </p:txBody>
      </p:sp>
      <p:pic>
        <p:nvPicPr>
          <p:cNvPr id="11" name="Picture 10">
            <a:extLst>
              <a:ext uri="{FF2B5EF4-FFF2-40B4-BE49-F238E27FC236}">
                <a16:creationId xmlns:a16="http://schemas.microsoft.com/office/drawing/2014/main" id="{D66B99ED-9B21-FFAF-6228-507C16B43DCB}"/>
              </a:ext>
            </a:extLst>
          </p:cNvPr>
          <p:cNvPicPr>
            <a:picLocks noChangeAspect="1"/>
          </p:cNvPicPr>
          <p:nvPr/>
        </p:nvPicPr>
        <p:blipFill>
          <a:blip r:embed="rId2"/>
          <a:stretch>
            <a:fillRect/>
          </a:stretch>
        </p:blipFill>
        <p:spPr>
          <a:xfrm>
            <a:off x="6277433" y="1557465"/>
            <a:ext cx="5729476" cy="3383761"/>
          </a:xfrm>
          <a:prstGeom prst="rect">
            <a:avLst/>
          </a:prstGeom>
        </p:spPr>
      </p:pic>
      <p:sp>
        <p:nvSpPr>
          <p:cNvPr id="3" name="TextBox 2">
            <a:extLst>
              <a:ext uri="{FF2B5EF4-FFF2-40B4-BE49-F238E27FC236}">
                <a16:creationId xmlns:a16="http://schemas.microsoft.com/office/drawing/2014/main" id="{A22AD0B8-F640-3BBA-0E4D-7EFBA7BAA59B}"/>
              </a:ext>
            </a:extLst>
          </p:cNvPr>
          <p:cNvSpPr txBox="1"/>
          <p:nvPr/>
        </p:nvSpPr>
        <p:spPr>
          <a:xfrm>
            <a:off x="375138" y="1557465"/>
            <a:ext cx="5606213" cy="3108543"/>
          </a:xfrm>
          <a:prstGeom prst="rect">
            <a:avLst/>
          </a:prstGeom>
          <a:noFill/>
        </p:spPr>
        <p:txBody>
          <a:bodyPr wrap="square" rtlCol="0">
            <a:spAutoFit/>
          </a:bodyPr>
          <a:lstStyle/>
          <a:p>
            <a:r>
              <a:rPr lang="en-GB" sz="1400"/>
              <a:t>This analysis counts all procedures coded as a robotically assisted hysterectomy and splits them into those that had a diagnosis of C54-C55 and those with any other diagnosis recorded in the primary diagnosis field. It highlights that for this indication that there may be some differences in how this procedure is being used.</a:t>
            </a:r>
          </a:p>
          <a:p>
            <a:endParaRPr lang="en-GB" sz="1400"/>
          </a:p>
          <a:p>
            <a:r>
              <a:rPr lang="en-GB" sz="1400"/>
              <a:t>For example, a closer inspection of data for Staffordshire and Stoke-on-Trent shows that over 100 robotic procedures had a primary diagnosis of endometriosis or other gynaecological condition</a:t>
            </a:r>
          </a:p>
          <a:p>
            <a:endParaRPr lang="en-GB" sz="1400"/>
          </a:p>
          <a:p>
            <a:r>
              <a:rPr lang="en-GB" sz="1400"/>
              <a:t>Other differences arise from the use of these procedures for other cancer diagnoses of surrounding organs and for benign types such as Leiomyoma</a:t>
            </a:r>
          </a:p>
          <a:p>
            <a:endParaRPr lang="en-GB" sz="1400"/>
          </a:p>
        </p:txBody>
      </p:sp>
      <p:sp>
        <p:nvSpPr>
          <p:cNvPr id="4" name="TextBox 3">
            <a:extLst>
              <a:ext uri="{FF2B5EF4-FFF2-40B4-BE49-F238E27FC236}">
                <a16:creationId xmlns:a16="http://schemas.microsoft.com/office/drawing/2014/main" id="{288E209B-D603-0202-F527-792E2BF084DA}"/>
              </a:ext>
            </a:extLst>
          </p:cNvPr>
          <p:cNvSpPr txBox="1"/>
          <p:nvPr/>
        </p:nvSpPr>
        <p:spPr>
          <a:xfrm>
            <a:off x="326967" y="6352674"/>
            <a:ext cx="5133913" cy="276999"/>
          </a:xfrm>
          <a:prstGeom prst="rect">
            <a:avLst/>
          </a:prstGeom>
          <a:noFill/>
        </p:spPr>
        <p:txBody>
          <a:bodyPr wrap="square" rtlCol="0">
            <a:spAutoFit/>
          </a:bodyPr>
          <a:lstStyle/>
          <a:p>
            <a:r>
              <a:rPr lang="en-GB" sz="1200" b="1">
                <a:solidFill>
                  <a:schemeClr val="bg1">
                    <a:lumMod val="50000"/>
                  </a:schemeClr>
                </a:solidFill>
              </a:rPr>
              <a:t>Submitted for publication and under review</a:t>
            </a:r>
          </a:p>
        </p:txBody>
      </p:sp>
    </p:spTree>
    <p:extLst>
      <p:ext uri="{BB962C8B-B14F-4D97-AF65-F5344CB8AC3E}">
        <p14:creationId xmlns:p14="http://schemas.microsoft.com/office/powerpoint/2010/main" val="405719369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881C76-CBCD-7498-4F47-E3627965CC83}"/>
              </a:ext>
            </a:extLst>
          </p:cNvPr>
          <p:cNvSpPr>
            <a:spLocks noGrp="1"/>
          </p:cNvSpPr>
          <p:nvPr>
            <p:ph type="title"/>
          </p:nvPr>
        </p:nvSpPr>
        <p:spPr>
          <a:xfrm>
            <a:off x="432000" y="432000"/>
            <a:ext cx="11404154" cy="865186"/>
          </a:xfrm>
        </p:spPr>
        <p:txBody>
          <a:bodyPr vert="horz" lIns="0" tIns="0" rIns="0" bIns="0" rtlCol="0" anchor="ctr">
            <a:normAutofit/>
          </a:bodyPr>
          <a:lstStyle/>
          <a:p>
            <a:r>
              <a:rPr lang="en-GB" sz="3100" b="1" kern="1200">
                <a:latin typeface="+mj-lt"/>
                <a:ea typeface="+mj-ea"/>
                <a:cs typeface="+mj-cs"/>
              </a:rPr>
              <a:t>Overview of robotic procedures for radical and total nephrectomy separately</a:t>
            </a:r>
          </a:p>
        </p:txBody>
      </p:sp>
      <p:sp>
        <p:nvSpPr>
          <p:cNvPr id="8" name="TextBox 7">
            <a:extLst>
              <a:ext uri="{FF2B5EF4-FFF2-40B4-BE49-F238E27FC236}">
                <a16:creationId xmlns:a16="http://schemas.microsoft.com/office/drawing/2014/main" id="{2F6DF2F9-47A4-28B2-0414-1FB11B5CC219}"/>
              </a:ext>
            </a:extLst>
          </p:cNvPr>
          <p:cNvSpPr txBox="1"/>
          <p:nvPr/>
        </p:nvSpPr>
        <p:spPr>
          <a:xfrm>
            <a:off x="201507" y="1506511"/>
            <a:ext cx="5060040" cy="4801314"/>
          </a:xfrm>
          <a:prstGeom prst="rect">
            <a:avLst/>
          </a:prstGeom>
          <a:noFill/>
        </p:spPr>
        <p:txBody>
          <a:bodyPr wrap="square" rtlCol="0">
            <a:spAutoFit/>
          </a:bodyPr>
          <a:lstStyle/>
          <a:p>
            <a:r>
              <a:rPr lang="en-GB"/>
              <a:t>This table splits out the robotic procedures for partial and radical nephrectomy. Data could not be split by primary diagnosis of urological cancer and primary diagnosis of other condition as this leads to small numbers. This is because for most systems, over 70% of radical or total nephrectomies were carried out for a primary diagnosis of urological cancer. </a:t>
            </a:r>
          </a:p>
          <a:p>
            <a:r>
              <a:rPr lang="en-GB"/>
              <a:t>The exception was for Coventry and Warwickshire, where just under 60% of both procedures were for primary urological cancer diagnoses.</a:t>
            </a:r>
          </a:p>
          <a:p>
            <a:r>
              <a:rPr lang="en-GB"/>
              <a:t>The majority of robotic nephrectomies were for partial procedures. However, Lincolnshire has the greatest number of robotic radical nephrectomy at 40.6% accounting for 108 procedures</a:t>
            </a:r>
          </a:p>
        </p:txBody>
      </p:sp>
      <p:pic>
        <p:nvPicPr>
          <p:cNvPr id="10" name="Picture 9">
            <a:extLst>
              <a:ext uri="{FF2B5EF4-FFF2-40B4-BE49-F238E27FC236}">
                <a16:creationId xmlns:a16="http://schemas.microsoft.com/office/drawing/2014/main" id="{3ED15E29-028A-2467-056C-2AFB7169D8FF}"/>
              </a:ext>
            </a:extLst>
          </p:cNvPr>
          <p:cNvPicPr>
            <a:picLocks noChangeAspect="1"/>
          </p:cNvPicPr>
          <p:nvPr/>
        </p:nvPicPr>
        <p:blipFill>
          <a:blip r:embed="rId2"/>
          <a:stretch>
            <a:fillRect/>
          </a:stretch>
        </p:blipFill>
        <p:spPr>
          <a:xfrm>
            <a:off x="5261547" y="1382728"/>
            <a:ext cx="6781411" cy="3600450"/>
          </a:xfrm>
          <a:prstGeom prst="rect">
            <a:avLst/>
          </a:prstGeom>
        </p:spPr>
      </p:pic>
      <p:sp>
        <p:nvSpPr>
          <p:cNvPr id="3" name="TextBox 2">
            <a:extLst>
              <a:ext uri="{FF2B5EF4-FFF2-40B4-BE49-F238E27FC236}">
                <a16:creationId xmlns:a16="http://schemas.microsoft.com/office/drawing/2014/main" id="{307BCB8F-9A8F-CCB4-C847-B2030B4399A0}"/>
              </a:ext>
            </a:extLst>
          </p:cNvPr>
          <p:cNvSpPr txBox="1"/>
          <p:nvPr/>
        </p:nvSpPr>
        <p:spPr>
          <a:xfrm>
            <a:off x="326967" y="6352674"/>
            <a:ext cx="5133913" cy="276999"/>
          </a:xfrm>
          <a:prstGeom prst="rect">
            <a:avLst/>
          </a:prstGeom>
          <a:noFill/>
        </p:spPr>
        <p:txBody>
          <a:bodyPr wrap="square" rtlCol="0">
            <a:spAutoFit/>
          </a:bodyPr>
          <a:lstStyle/>
          <a:p>
            <a:r>
              <a:rPr lang="en-GB" sz="1200" b="1">
                <a:solidFill>
                  <a:schemeClr val="bg1">
                    <a:lumMod val="50000"/>
                  </a:schemeClr>
                </a:solidFill>
              </a:rPr>
              <a:t>Submitted for publication and under review</a:t>
            </a:r>
          </a:p>
        </p:txBody>
      </p:sp>
    </p:spTree>
    <p:extLst>
      <p:ext uri="{BB962C8B-B14F-4D97-AF65-F5344CB8AC3E}">
        <p14:creationId xmlns:p14="http://schemas.microsoft.com/office/powerpoint/2010/main" val="354320843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750E3-3A4A-07B7-2D95-BFDCB3EF091E}"/>
              </a:ext>
            </a:extLst>
          </p:cNvPr>
          <p:cNvSpPr>
            <a:spLocks noGrp="1"/>
          </p:cNvSpPr>
          <p:nvPr>
            <p:ph type="title"/>
          </p:nvPr>
        </p:nvSpPr>
        <p:spPr/>
        <p:txBody>
          <a:bodyPr/>
          <a:lstStyle/>
          <a:p>
            <a:r>
              <a:rPr lang="en-GB"/>
              <a:t>Urological cancer tables</a:t>
            </a:r>
          </a:p>
        </p:txBody>
      </p:sp>
      <p:pic>
        <p:nvPicPr>
          <p:cNvPr id="5" name="Picture 4">
            <a:extLst>
              <a:ext uri="{FF2B5EF4-FFF2-40B4-BE49-F238E27FC236}">
                <a16:creationId xmlns:a16="http://schemas.microsoft.com/office/drawing/2014/main" id="{9F602EFE-3D69-4792-38B2-2C606C4F581E}"/>
              </a:ext>
            </a:extLst>
          </p:cNvPr>
          <p:cNvPicPr>
            <a:picLocks noChangeAspect="1"/>
          </p:cNvPicPr>
          <p:nvPr/>
        </p:nvPicPr>
        <p:blipFill>
          <a:blip r:embed="rId2"/>
          <a:stretch>
            <a:fillRect/>
          </a:stretch>
        </p:blipFill>
        <p:spPr>
          <a:xfrm>
            <a:off x="128527" y="1606873"/>
            <a:ext cx="2409825" cy="885825"/>
          </a:xfrm>
          <a:prstGeom prst="rect">
            <a:avLst/>
          </a:prstGeom>
        </p:spPr>
      </p:pic>
      <p:pic>
        <p:nvPicPr>
          <p:cNvPr id="3" name="Picture 2">
            <a:extLst>
              <a:ext uri="{FF2B5EF4-FFF2-40B4-BE49-F238E27FC236}">
                <a16:creationId xmlns:a16="http://schemas.microsoft.com/office/drawing/2014/main" id="{339BBB09-5A8B-ACB7-6269-95171D3F4933}"/>
              </a:ext>
            </a:extLst>
          </p:cNvPr>
          <p:cNvPicPr>
            <a:picLocks noChangeAspect="1"/>
          </p:cNvPicPr>
          <p:nvPr/>
        </p:nvPicPr>
        <p:blipFill>
          <a:blip r:embed="rId3"/>
          <a:stretch>
            <a:fillRect/>
          </a:stretch>
        </p:blipFill>
        <p:spPr>
          <a:xfrm>
            <a:off x="128527" y="2701354"/>
            <a:ext cx="11756322" cy="3680912"/>
          </a:xfrm>
          <a:prstGeom prst="rect">
            <a:avLst/>
          </a:prstGeom>
        </p:spPr>
      </p:pic>
      <p:sp>
        <p:nvSpPr>
          <p:cNvPr id="4" name="TextBox 3">
            <a:extLst>
              <a:ext uri="{FF2B5EF4-FFF2-40B4-BE49-F238E27FC236}">
                <a16:creationId xmlns:a16="http://schemas.microsoft.com/office/drawing/2014/main" id="{FBF8D778-E7FC-B54A-824D-4253F275381B}"/>
              </a:ext>
            </a:extLst>
          </p:cNvPr>
          <p:cNvSpPr txBox="1"/>
          <p:nvPr/>
        </p:nvSpPr>
        <p:spPr>
          <a:xfrm>
            <a:off x="8610600" y="6452422"/>
            <a:ext cx="2777067" cy="276999"/>
          </a:xfrm>
          <a:prstGeom prst="rect">
            <a:avLst/>
          </a:prstGeom>
          <a:noFill/>
        </p:spPr>
        <p:txBody>
          <a:bodyPr wrap="square" rtlCol="0">
            <a:spAutoFit/>
          </a:bodyPr>
          <a:lstStyle/>
          <a:p>
            <a:r>
              <a:rPr lang="en-GB" sz="1200"/>
              <a:t>(rates shown are per 100,000 people)</a:t>
            </a:r>
          </a:p>
        </p:txBody>
      </p:sp>
      <p:sp>
        <p:nvSpPr>
          <p:cNvPr id="6" name="TextBox 5">
            <a:extLst>
              <a:ext uri="{FF2B5EF4-FFF2-40B4-BE49-F238E27FC236}">
                <a16:creationId xmlns:a16="http://schemas.microsoft.com/office/drawing/2014/main" id="{14EBA3E5-E6AA-448F-4420-CF69DCE4B246}"/>
              </a:ext>
            </a:extLst>
          </p:cNvPr>
          <p:cNvSpPr txBox="1"/>
          <p:nvPr/>
        </p:nvSpPr>
        <p:spPr>
          <a:xfrm>
            <a:off x="257955" y="6452422"/>
            <a:ext cx="5133913" cy="276999"/>
          </a:xfrm>
          <a:prstGeom prst="rect">
            <a:avLst/>
          </a:prstGeom>
          <a:noFill/>
        </p:spPr>
        <p:txBody>
          <a:bodyPr wrap="square" rtlCol="0">
            <a:spAutoFit/>
          </a:bodyPr>
          <a:lstStyle/>
          <a:p>
            <a:r>
              <a:rPr lang="en-GB" sz="1200" b="1">
                <a:solidFill>
                  <a:schemeClr val="bg1">
                    <a:lumMod val="50000"/>
                  </a:schemeClr>
                </a:solidFill>
              </a:rPr>
              <a:t>Submitted for publication and under review</a:t>
            </a:r>
          </a:p>
        </p:txBody>
      </p:sp>
    </p:spTree>
    <p:extLst>
      <p:ext uri="{BB962C8B-B14F-4D97-AF65-F5344CB8AC3E}">
        <p14:creationId xmlns:p14="http://schemas.microsoft.com/office/powerpoint/2010/main" val="383583397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09440-C161-4D4E-95D3-1243B3709EDA}"/>
              </a:ext>
            </a:extLst>
          </p:cNvPr>
          <p:cNvSpPr>
            <a:spLocks noGrp="1"/>
          </p:cNvSpPr>
          <p:nvPr>
            <p:ph type="title"/>
          </p:nvPr>
        </p:nvSpPr>
        <p:spPr>
          <a:xfrm>
            <a:off x="126460" y="110988"/>
            <a:ext cx="11404154" cy="865186"/>
          </a:xfrm>
        </p:spPr>
        <p:txBody>
          <a:bodyPr/>
          <a:lstStyle/>
          <a:p>
            <a:r>
              <a:rPr lang="en-US"/>
              <a:t>Urological cancer maps</a:t>
            </a:r>
          </a:p>
        </p:txBody>
      </p:sp>
      <p:sp>
        <p:nvSpPr>
          <p:cNvPr id="11" name="TextBox 10">
            <a:extLst>
              <a:ext uri="{FF2B5EF4-FFF2-40B4-BE49-F238E27FC236}">
                <a16:creationId xmlns:a16="http://schemas.microsoft.com/office/drawing/2014/main" id="{E1F69B38-AA5B-153A-C591-921091F78391}"/>
              </a:ext>
            </a:extLst>
          </p:cNvPr>
          <p:cNvSpPr txBox="1"/>
          <p:nvPr/>
        </p:nvSpPr>
        <p:spPr>
          <a:xfrm>
            <a:off x="88770" y="2008356"/>
            <a:ext cx="3686783" cy="1200329"/>
          </a:xfrm>
          <a:prstGeom prst="rect">
            <a:avLst/>
          </a:prstGeom>
          <a:noFill/>
        </p:spPr>
        <p:txBody>
          <a:bodyPr wrap="square" rtlCol="0">
            <a:spAutoFit/>
          </a:bodyPr>
          <a:lstStyle/>
          <a:p>
            <a:r>
              <a:rPr lang="en-GB"/>
              <a:t>Age-standardised incidence of prostate and bladder cancer (ICD10 C61, C64	, C67) – persons, 2018-2020</a:t>
            </a:r>
          </a:p>
        </p:txBody>
      </p:sp>
      <p:sp>
        <p:nvSpPr>
          <p:cNvPr id="12" name="TextBox 11">
            <a:extLst>
              <a:ext uri="{FF2B5EF4-FFF2-40B4-BE49-F238E27FC236}">
                <a16:creationId xmlns:a16="http://schemas.microsoft.com/office/drawing/2014/main" id="{22BB28BA-D01A-1939-56BD-76FADDDA0A58}"/>
              </a:ext>
            </a:extLst>
          </p:cNvPr>
          <p:cNvSpPr txBox="1"/>
          <p:nvPr/>
        </p:nvSpPr>
        <p:spPr>
          <a:xfrm>
            <a:off x="4536987" y="1650457"/>
            <a:ext cx="3686783" cy="1477328"/>
          </a:xfrm>
          <a:prstGeom prst="rect">
            <a:avLst/>
          </a:prstGeom>
          <a:noFill/>
        </p:spPr>
        <p:txBody>
          <a:bodyPr wrap="square" rtlCol="0">
            <a:spAutoFit/>
          </a:bodyPr>
          <a:lstStyle/>
          <a:p>
            <a:r>
              <a:rPr lang="en-GB"/>
              <a:t>Age-standardised rate of non-robotic cystectomy, nephrectomy, prostatectomy (ICD10 C61, C64, C67) persons, Apr 2019-March 2023</a:t>
            </a:r>
          </a:p>
        </p:txBody>
      </p:sp>
      <p:sp>
        <p:nvSpPr>
          <p:cNvPr id="13" name="TextBox 12">
            <a:extLst>
              <a:ext uri="{FF2B5EF4-FFF2-40B4-BE49-F238E27FC236}">
                <a16:creationId xmlns:a16="http://schemas.microsoft.com/office/drawing/2014/main" id="{53E00D80-149F-6B5D-3D1D-CF0F6ED57D64}"/>
              </a:ext>
            </a:extLst>
          </p:cNvPr>
          <p:cNvSpPr txBox="1"/>
          <p:nvPr/>
        </p:nvSpPr>
        <p:spPr>
          <a:xfrm>
            <a:off x="8421105" y="1590024"/>
            <a:ext cx="3686782" cy="1477328"/>
          </a:xfrm>
          <a:prstGeom prst="rect">
            <a:avLst/>
          </a:prstGeom>
          <a:noFill/>
        </p:spPr>
        <p:txBody>
          <a:bodyPr wrap="square" rtlCol="0">
            <a:spAutoFit/>
          </a:bodyPr>
          <a:lstStyle/>
          <a:p>
            <a:r>
              <a:rPr lang="en-GB"/>
              <a:t>Age-standardised rate of robotic cystectomy, nephrectomy, prostatectomy (ICD10 C61, C64, C67) persons, Apr 2019-March 2023</a:t>
            </a:r>
          </a:p>
        </p:txBody>
      </p:sp>
      <p:pic>
        <p:nvPicPr>
          <p:cNvPr id="17" name="Picture 16">
            <a:extLst>
              <a:ext uri="{FF2B5EF4-FFF2-40B4-BE49-F238E27FC236}">
                <a16:creationId xmlns:a16="http://schemas.microsoft.com/office/drawing/2014/main" id="{E45701CC-4652-CD83-6707-457CE776442A}"/>
              </a:ext>
            </a:extLst>
          </p:cNvPr>
          <p:cNvPicPr>
            <a:picLocks noChangeAspect="1"/>
          </p:cNvPicPr>
          <p:nvPr/>
        </p:nvPicPr>
        <p:blipFill>
          <a:blip r:embed="rId3"/>
          <a:stretch>
            <a:fillRect/>
          </a:stretch>
        </p:blipFill>
        <p:spPr>
          <a:xfrm>
            <a:off x="186171" y="1084587"/>
            <a:ext cx="2409825" cy="885825"/>
          </a:xfrm>
          <a:prstGeom prst="rect">
            <a:avLst/>
          </a:prstGeom>
        </p:spPr>
      </p:pic>
      <p:pic>
        <p:nvPicPr>
          <p:cNvPr id="4" name="Picture 3">
            <a:extLst>
              <a:ext uri="{FF2B5EF4-FFF2-40B4-BE49-F238E27FC236}">
                <a16:creationId xmlns:a16="http://schemas.microsoft.com/office/drawing/2014/main" id="{AD3C7BAC-39C7-4F9A-9385-A2D45EF5C3FC}"/>
              </a:ext>
            </a:extLst>
          </p:cNvPr>
          <p:cNvPicPr>
            <a:picLocks noChangeAspect="1"/>
          </p:cNvPicPr>
          <p:nvPr/>
        </p:nvPicPr>
        <p:blipFill>
          <a:blip r:embed="rId4"/>
          <a:stretch>
            <a:fillRect/>
          </a:stretch>
        </p:blipFill>
        <p:spPr>
          <a:xfrm>
            <a:off x="8031093" y="2964651"/>
            <a:ext cx="4034447" cy="3269047"/>
          </a:xfrm>
          <a:prstGeom prst="rect">
            <a:avLst/>
          </a:prstGeom>
        </p:spPr>
      </p:pic>
      <p:pic>
        <p:nvPicPr>
          <p:cNvPr id="5" name="Picture 4">
            <a:extLst>
              <a:ext uri="{FF2B5EF4-FFF2-40B4-BE49-F238E27FC236}">
                <a16:creationId xmlns:a16="http://schemas.microsoft.com/office/drawing/2014/main" id="{E14D4621-61CF-BD7B-333D-73C77455E2D4}"/>
              </a:ext>
            </a:extLst>
          </p:cNvPr>
          <p:cNvPicPr>
            <a:picLocks noChangeAspect="1"/>
          </p:cNvPicPr>
          <p:nvPr/>
        </p:nvPicPr>
        <p:blipFill>
          <a:blip r:embed="rId5"/>
          <a:stretch>
            <a:fillRect/>
          </a:stretch>
        </p:blipFill>
        <p:spPr>
          <a:xfrm>
            <a:off x="21290" y="3229817"/>
            <a:ext cx="3737617" cy="3067376"/>
          </a:xfrm>
          <a:prstGeom prst="rect">
            <a:avLst/>
          </a:prstGeom>
        </p:spPr>
      </p:pic>
      <p:pic>
        <p:nvPicPr>
          <p:cNvPr id="8" name="Picture 7">
            <a:extLst>
              <a:ext uri="{FF2B5EF4-FFF2-40B4-BE49-F238E27FC236}">
                <a16:creationId xmlns:a16="http://schemas.microsoft.com/office/drawing/2014/main" id="{B497B9B6-B231-BA4A-3C4D-E024B4504374}"/>
              </a:ext>
            </a:extLst>
          </p:cNvPr>
          <p:cNvPicPr>
            <a:picLocks noChangeAspect="1"/>
          </p:cNvPicPr>
          <p:nvPr/>
        </p:nvPicPr>
        <p:blipFill>
          <a:blip r:embed="rId6"/>
          <a:stretch>
            <a:fillRect/>
          </a:stretch>
        </p:blipFill>
        <p:spPr>
          <a:xfrm>
            <a:off x="4170953" y="3067352"/>
            <a:ext cx="3838106" cy="3271035"/>
          </a:xfrm>
          <a:prstGeom prst="rect">
            <a:avLst/>
          </a:prstGeom>
        </p:spPr>
      </p:pic>
      <p:sp>
        <p:nvSpPr>
          <p:cNvPr id="3" name="TextBox 2">
            <a:extLst>
              <a:ext uri="{FF2B5EF4-FFF2-40B4-BE49-F238E27FC236}">
                <a16:creationId xmlns:a16="http://schemas.microsoft.com/office/drawing/2014/main" id="{5DE6E2C5-55B8-034E-883C-A5620D924770}"/>
              </a:ext>
            </a:extLst>
          </p:cNvPr>
          <p:cNvSpPr txBox="1"/>
          <p:nvPr/>
        </p:nvSpPr>
        <p:spPr>
          <a:xfrm>
            <a:off x="8610600" y="6452422"/>
            <a:ext cx="2777067" cy="276999"/>
          </a:xfrm>
          <a:prstGeom prst="rect">
            <a:avLst/>
          </a:prstGeom>
          <a:noFill/>
        </p:spPr>
        <p:txBody>
          <a:bodyPr wrap="square" rtlCol="0">
            <a:spAutoFit/>
          </a:bodyPr>
          <a:lstStyle/>
          <a:p>
            <a:r>
              <a:rPr lang="en-GB" sz="1200"/>
              <a:t>(rates shown are per 100,000 people)</a:t>
            </a:r>
          </a:p>
        </p:txBody>
      </p:sp>
      <p:sp>
        <p:nvSpPr>
          <p:cNvPr id="6" name="TextBox 5">
            <a:extLst>
              <a:ext uri="{FF2B5EF4-FFF2-40B4-BE49-F238E27FC236}">
                <a16:creationId xmlns:a16="http://schemas.microsoft.com/office/drawing/2014/main" id="{7043A3D2-52DA-A4EB-211B-09B1F2A13230}"/>
              </a:ext>
            </a:extLst>
          </p:cNvPr>
          <p:cNvSpPr txBox="1"/>
          <p:nvPr/>
        </p:nvSpPr>
        <p:spPr>
          <a:xfrm>
            <a:off x="326967" y="6352674"/>
            <a:ext cx="5133913" cy="276999"/>
          </a:xfrm>
          <a:prstGeom prst="rect">
            <a:avLst/>
          </a:prstGeom>
          <a:noFill/>
        </p:spPr>
        <p:txBody>
          <a:bodyPr wrap="square" rtlCol="0">
            <a:spAutoFit/>
          </a:bodyPr>
          <a:lstStyle/>
          <a:p>
            <a:r>
              <a:rPr lang="en-GB" sz="1200" b="1">
                <a:solidFill>
                  <a:schemeClr val="bg1">
                    <a:lumMod val="50000"/>
                  </a:schemeClr>
                </a:solidFill>
              </a:rPr>
              <a:t>Submitted for publication and under review</a:t>
            </a:r>
          </a:p>
        </p:txBody>
      </p:sp>
    </p:spTree>
    <p:extLst>
      <p:ext uri="{BB962C8B-B14F-4D97-AF65-F5344CB8AC3E}">
        <p14:creationId xmlns:p14="http://schemas.microsoft.com/office/powerpoint/2010/main" val="193338647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3">
            <a:extLst>
              <a:ext uri="{FF2B5EF4-FFF2-40B4-BE49-F238E27FC236}">
                <a16:creationId xmlns:a16="http://schemas.microsoft.com/office/drawing/2014/main" id="{684A4A01-E5F0-81BF-0D03-E487650FC6A2}"/>
              </a:ext>
            </a:extLst>
          </p:cNvPr>
          <p:cNvSpPr>
            <a:spLocks noGrp="1"/>
          </p:cNvSpPr>
          <p:nvPr>
            <p:ph type="title"/>
          </p:nvPr>
        </p:nvSpPr>
        <p:spPr>
          <a:xfrm>
            <a:off x="375138" y="414734"/>
            <a:ext cx="11404154" cy="865186"/>
          </a:xfrm>
        </p:spPr>
        <p:txBody>
          <a:bodyPr anchor="ctr">
            <a:normAutofit fontScale="90000"/>
          </a:bodyPr>
          <a:lstStyle/>
          <a:p>
            <a:r>
              <a:rPr lang="en-US" sz="2300"/>
              <a:t>Robotic cystectomy, nephrectomy, prostatectomy patient flows from ICB of residence to trust of procedure</a:t>
            </a:r>
            <a:br>
              <a:rPr lang="en-US" sz="2300"/>
            </a:br>
            <a:endParaRPr lang="en-US" sz="2300"/>
          </a:p>
        </p:txBody>
      </p:sp>
      <p:pic>
        <p:nvPicPr>
          <p:cNvPr id="3" name="Picture 2">
            <a:extLst>
              <a:ext uri="{FF2B5EF4-FFF2-40B4-BE49-F238E27FC236}">
                <a16:creationId xmlns:a16="http://schemas.microsoft.com/office/drawing/2014/main" id="{47F6E67D-76B1-AE68-BD94-D40F1DC6DAF1}"/>
              </a:ext>
            </a:extLst>
          </p:cNvPr>
          <p:cNvPicPr>
            <a:picLocks noChangeAspect="1"/>
          </p:cNvPicPr>
          <p:nvPr/>
        </p:nvPicPr>
        <p:blipFill>
          <a:blip r:embed="rId2"/>
          <a:stretch>
            <a:fillRect/>
          </a:stretch>
        </p:blipFill>
        <p:spPr>
          <a:xfrm>
            <a:off x="2785614" y="970844"/>
            <a:ext cx="9406386" cy="5188472"/>
          </a:xfrm>
          <a:prstGeom prst="rect">
            <a:avLst/>
          </a:prstGeom>
        </p:spPr>
      </p:pic>
      <p:sp>
        <p:nvSpPr>
          <p:cNvPr id="2" name="TextBox 1">
            <a:extLst>
              <a:ext uri="{FF2B5EF4-FFF2-40B4-BE49-F238E27FC236}">
                <a16:creationId xmlns:a16="http://schemas.microsoft.com/office/drawing/2014/main" id="{6F4C88BA-24B6-813A-E464-AF89C46BF300}"/>
              </a:ext>
            </a:extLst>
          </p:cNvPr>
          <p:cNvSpPr txBox="1"/>
          <p:nvPr/>
        </p:nvSpPr>
        <p:spPr>
          <a:xfrm>
            <a:off x="375138" y="1279920"/>
            <a:ext cx="2217060" cy="3785652"/>
          </a:xfrm>
          <a:prstGeom prst="rect">
            <a:avLst/>
          </a:prstGeom>
          <a:noFill/>
        </p:spPr>
        <p:txBody>
          <a:bodyPr wrap="square" rtlCol="0">
            <a:spAutoFit/>
          </a:bodyPr>
          <a:lstStyle/>
          <a:p>
            <a:r>
              <a:rPr lang="en-GB" sz="1200"/>
              <a:t>Providers outside of the Midlands region accounted for the largest proportion (22.1% n= 2,461) of robotic surgeries among residents of the Midlands. Almost half of these are residents of Derby &amp; Derbyshire and Herefordshire &amp;Worcestershire ICBs</a:t>
            </a:r>
          </a:p>
          <a:p>
            <a:endParaRPr lang="en-GB" sz="1200"/>
          </a:p>
          <a:p>
            <a:r>
              <a:rPr lang="en-GB" sz="1200"/>
              <a:t>University Coventry and Warwickshire NHS Trust (16.3% n= 1,816) and The Royal Wolverhampton (14.2% n=1,582) performed the next largest proportion of robotic surgeries</a:t>
            </a:r>
          </a:p>
          <a:p>
            <a:endParaRPr lang="en-GB" sz="1200"/>
          </a:p>
          <a:p>
            <a:r>
              <a:rPr lang="en-GB" sz="1200"/>
              <a:t>Residents mainly go to their local trust for robotic surgery</a:t>
            </a:r>
          </a:p>
        </p:txBody>
      </p:sp>
      <p:sp>
        <p:nvSpPr>
          <p:cNvPr id="4" name="TextBox 3">
            <a:extLst>
              <a:ext uri="{FF2B5EF4-FFF2-40B4-BE49-F238E27FC236}">
                <a16:creationId xmlns:a16="http://schemas.microsoft.com/office/drawing/2014/main" id="{5E4C8AB8-0C26-7032-AE8D-F8C2B3CFA415}"/>
              </a:ext>
            </a:extLst>
          </p:cNvPr>
          <p:cNvSpPr txBox="1"/>
          <p:nvPr/>
        </p:nvSpPr>
        <p:spPr>
          <a:xfrm>
            <a:off x="326967" y="6352674"/>
            <a:ext cx="5133913" cy="276999"/>
          </a:xfrm>
          <a:prstGeom prst="rect">
            <a:avLst/>
          </a:prstGeom>
          <a:noFill/>
        </p:spPr>
        <p:txBody>
          <a:bodyPr wrap="square" rtlCol="0">
            <a:spAutoFit/>
          </a:bodyPr>
          <a:lstStyle/>
          <a:p>
            <a:r>
              <a:rPr lang="en-GB" sz="1200" b="1">
                <a:solidFill>
                  <a:schemeClr val="bg1">
                    <a:lumMod val="50000"/>
                  </a:schemeClr>
                </a:solidFill>
              </a:rPr>
              <a:t>Submitted for publication and under review</a:t>
            </a:r>
          </a:p>
        </p:txBody>
      </p:sp>
    </p:spTree>
    <p:extLst>
      <p:ext uri="{BB962C8B-B14F-4D97-AF65-F5344CB8AC3E}">
        <p14:creationId xmlns:p14="http://schemas.microsoft.com/office/powerpoint/2010/main" val="235987481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750E3-3A4A-07B7-2D95-BFDCB3EF091E}"/>
              </a:ext>
            </a:extLst>
          </p:cNvPr>
          <p:cNvSpPr>
            <a:spLocks noGrp="1"/>
          </p:cNvSpPr>
          <p:nvPr>
            <p:ph type="title"/>
          </p:nvPr>
        </p:nvSpPr>
        <p:spPr/>
        <p:txBody>
          <a:bodyPr/>
          <a:lstStyle/>
          <a:p>
            <a:r>
              <a:rPr lang="en-GB"/>
              <a:t>Colorectal cancer tables</a:t>
            </a:r>
          </a:p>
        </p:txBody>
      </p:sp>
      <p:pic>
        <p:nvPicPr>
          <p:cNvPr id="5" name="Picture 4">
            <a:extLst>
              <a:ext uri="{FF2B5EF4-FFF2-40B4-BE49-F238E27FC236}">
                <a16:creationId xmlns:a16="http://schemas.microsoft.com/office/drawing/2014/main" id="{9F602EFE-3D69-4792-38B2-2C606C4F581E}"/>
              </a:ext>
            </a:extLst>
          </p:cNvPr>
          <p:cNvPicPr>
            <a:picLocks noChangeAspect="1"/>
          </p:cNvPicPr>
          <p:nvPr/>
        </p:nvPicPr>
        <p:blipFill>
          <a:blip r:embed="rId2"/>
          <a:stretch>
            <a:fillRect/>
          </a:stretch>
        </p:blipFill>
        <p:spPr>
          <a:xfrm>
            <a:off x="128527" y="1606873"/>
            <a:ext cx="2409825" cy="885825"/>
          </a:xfrm>
          <a:prstGeom prst="rect">
            <a:avLst/>
          </a:prstGeom>
        </p:spPr>
      </p:pic>
      <p:pic>
        <p:nvPicPr>
          <p:cNvPr id="6" name="Picture 5">
            <a:extLst>
              <a:ext uri="{FF2B5EF4-FFF2-40B4-BE49-F238E27FC236}">
                <a16:creationId xmlns:a16="http://schemas.microsoft.com/office/drawing/2014/main" id="{7B7F14F3-7935-9802-76B3-D71238307042}"/>
              </a:ext>
            </a:extLst>
          </p:cNvPr>
          <p:cNvPicPr>
            <a:picLocks noChangeAspect="1"/>
          </p:cNvPicPr>
          <p:nvPr/>
        </p:nvPicPr>
        <p:blipFill>
          <a:blip r:embed="rId3"/>
          <a:stretch>
            <a:fillRect/>
          </a:stretch>
        </p:blipFill>
        <p:spPr>
          <a:xfrm>
            <a:off x="328063" y="2723930"/>
            <a:ext cx="11535873" cy="2854180"/>
          </a:xfrm>
          <a:prstGeom prst="rect">
            <a:avLst/>
          </a:prstGeom>
        </p:spPr>
      </p:pic>
      <p:sp>
        <p:nvSpPr>
          <p:cNvPr id="3" name="TextBox 2">
            <a:extLst>
              <a:ext uri="{FF2B5EF4-FFF2-40B4-BE49-F238E27FC236}">
                <a16:creationId xmlns:a16="http://schemas.microsoft.com/office/drawing/2014/main" id="{AE0202F5-8812-4E6C-CCA7-65724E6CCB8E}"/>
              </a:ext>
            </a:extLst>
          </p:cNvPr>
          <p:cNvSpPr txBox="1"/>
          <p:nvPr/>
        </p:nvSpPr>
        <p:spPr>
          <a:xfrm>
            <a:off x="8610600" y="6452422"/>
            <a:ext cx="2777067" cy="276999"/>
          </a:xfrm>
          <a:prstGeom prst="rect">
            <a:avLst/>
          </a:prstGeom>
          <a:noFill/>
        </p:spPr>
        <p:txBody>
          <a:bodyPr wrap="square" rtlCol="0">
            <a:spAutoFit/>
          </a:bodyPr>
          <a:lstStyle/>
          <a:p>
            <a:r>
              <a:rPr lang="en-GB" sz="1200"/>
              <a:t>(rates shown are per 100,000 people)</a:t>
            </a:r>
          </a:p>
        </p:txBody>
      </p:sp>
      <p:sp>
        <p:nvSpPr>
          <p:cNvPr id="4" name="TextBox 3">
            <a:extLst>
              <a:ext uri="{FF2B5EF4-FFF2-40B4-BE49-F238E27FC236}">
                <a16:creationId xmlns:a16="http://schemas.microsoft.com/office/drawing/2014/main" id="{4ADD465D-BDC5-A5D5-4C5A-499D2F061D5B}"/>
              </a:ext>
            </a:extLst>
          </p:cNvPr>
          <p:cNvSpPr txBox="1"/>
          <p:nvPr/>
        </p:nvSpPr>
        <p:spPr>
          <a:xfrm>
            <a:off x="326967" y="6352674"/>
            <a:ext cx="5133913" cy="276999"/>
          </a:xfrm>
          <a:prstGeom prst="rect">
            <a:avLst/>
          </a:prstGeom>
          <a:noFill/>
        </p:spPr>
        <p:txBody>
          <a:bodyPr wrap="square" rtlCol="0">
            <a:spAutoFit/>
          </a:bodyPr>
          <a:lstStyle/>
          <a:p>
            <a:r>
              <a:rPr lang="en-GB" sz="1200" b="1">
                <a:solidFill>
                  <a:schemeClr val="bg1">
                    <a:lumMod val="50000"/>
                  </a:schemeClr>
                </a:solidFill>
              </a:rPr>
              <a:t>Submitted for publication and under review</a:t>
            </a:r>
          </a:p>
        </p:txBody>
      </p:sp>
    </p:spTree>
    <p:extLst>
      <p:ext uri="{BB962C8B-B14F-4D97-AF65-F5344CB8AC3E}">
        <p14:creationId xmlns:p14="http://schemas.microsoft.com/office/powerpoint/2010/main" val="74967791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09440-C161-4D4E-95D3-1243B3709EDA}"/>
              </a:ext>
            </a:extLst>
          </p:cNvPr>
          <p:cNvSpPr>
            <a:spLocks noGrp="1"/>
          </p:cNvSpPr>
          <p:nvPr>
            <p:ph type="title"/>
          </p:nvPr>
        </p:nvSpPr>
        <p:spPr>
          <a:xfrm>
            <a:off x="126460" y="110988"/>
            <a:ext cx="11404154" cy="865186"/>
          </a:xfrm>
        </p:spPr>
        <p:txBody>
          <a:bodyPr/>
          <a:lstStyle/>
          <a:p>
            <a:r>
              <a:rPr lang="en-US"/>
              <a:t>Colorectal cancer maps</a:t>
            </a:r>
          </a:p>
        </p:txBody>
      </p:sp>
      <p:pic>
        <p:nvPicPr>
          <p:cNvPr id="6" name="Picture 5">
            <a:extLst>
              <a:ext uri="{FF2B5EF4-FFF2-40B4-BE49-F238E27FC236}">
                <a16:creationId xmlns:a16="http://schemas.microsoft.com/office/drawing/2014/main" id="{1C52CD2C-1398-CFE1-DDE7-D0CAE01204A0}"/>
              </a:ext>
            </a:extLst>
          </p:cNvPr>
          <p:cNvPicPr>
            <a:picLocks noChangeAspect="1"/>
          </p:cNvPicPr>
          <p:nvPr/>
        </p:nvPicPr>
        <p:blipFill rotWithShape="1">
          <a:blip r:embed="rId3"/>
          <a:srcRect l="3529"/>
          <a:stretch/>
        </p:blipFill>
        <p:spPr>
          <a:xfrm>
            <a:off x="126459" y="2905417"/>
            <a:ext cx="4034447" cy="3143181"/>
          </a:xfrm>
          <a:prstGeom prst="rect">
            <a:avLst/>
          </a:prstGeom>
        </p:spPr>
      </p:pic>
      <p:pic>
        <p:nvPicPr>
          <p:cNvPr id="8" name="Picture 7">
            <a:extLst>
              <a:ext uri="{FF2B5EF4-FFF2-40B4-BE49-F238E27FC236}">
                <a16:creationId xmlns:a16="http://schemas.microsoft.com/office/drawing/2014/main" id="{AED885EF-B305-FD83-9E66-D1DC83A74C3E}"/>
              </a:ext>
            </a:extLst>
          </p:cNvPr>
          <p:cNvPicPr>
            <a:picLocks noChangeAspect="1"/>
          </p:cNvPicPr>
          <p:nvPr/>
        </p:nvPicPr>
        <p:blipFill>
          <a:blip r:embed="rId4"/>
          <a:stretch>
            <a:fillRect/>
          </a:stretch>
        </p:blipFill>
        <p:spPr>
          <a:xfrm>
            <a:off x="7963093" y="2905417"/>
            <a:ext cx="4102448" cy="3049188"/>
          </a:xfrm>
          <a:prstGeom prst="rect">
            <a:avLst/>
          </a:prstGeom>
        </p:spPr>
      </p:pic>
      <p:pic>
        <p:nvPicPr>
          <p:cNvPr id="10" name="Picture 9">
            <a:extLst>
              <a:ext uri="{FF2B5EF4-FFF2-40B4-BE49-F238E27FC236}">
                <a16:creationId xmlns:a16="http://schemas.microsoft.com/office/drawing/2014/main" id="{931F6F6C-A864-0B9B-BE1C-AB52F4366658}"/>
              </a:ext>
            </a:extLst>
          </p:cNvPr>
          <p:cNvPicPr>
            <a:picLocks noChangeAspect="1"/>
          </p:cNvPicPr>
          <p:nvPr/>
        </p:nvPicPr>
        <p:blipFill>
          <a:blip r:embed="rId5"/>
          <a:stretch>
            <a:fillRect/>
          </a:stretch>
        </p:blipFill>
        <p:spPr>
          <a:xfrm>
            <a:off x="4160907" y="3149753"/>
            <a:ext cx="3870186" cy="2898845"/>
          </a:xfrm>
          <a:prstGeom prst="rect">
            <a:avLst/>
          </a:prstGeom>
        </p:spPr>
      </p:pic>
      <p:sp>
        <p:nvSpPr>
          <p:cNvPr id="11" name="TextBox 10">
            <a:extLst>
              <a:ext uri="{FF2B5EF4-FFF2-40B4-BE49-F238E27FC236}">
                <a16:creationId xmlns:a16="http://schemas.microsoft.com/office/drawing/2014/main" id="{E1F69B38-AA5B-153A-C591-921091F78391}"/>
              </a:ext>
            </a:extLst>
          </p:cNvPr>
          <p:cNvSpPr txBox="1"/>
          <p:nvPr/>
        </p:nvSpPr>
        <p:spPr>
          <a:xfrm>
            <a:off x="126458" y="2127235"/>
            <a:ext cx="3686783" cy="923330"/>
          </a:xfrm>
          <a:prstGeom prst="rect">
            <a:avLst/>
          </a:prstGeom>
          <a:noFill/>
        </p:spPr>
        <p:txBody>
          <a:bodyPr wrap="square" rtlCol="0">
            <a:spAutoFit/>
          </a:bodyPr>
          <a:lstStyle/>
          <a:p>
            <a:r>
              <a:rPr lang="en-GB"/>
              <a:t>Age-standardised incidence of colorectal cancer (ICD10 C18-C20) – persons, 2018-2020</a:t>
            </a:r>
          </a:p>
        </p:txBody>
      </p:sp>
      <p:sp>
        <p:nvSpPr>
          <p:cNvPr id="12" name="TextBox 11">
            <a:extLst>
              <a:ext uri="{FF2B5EF4-FFF2-40B4-BE49-F238E27FC236}">
                <a16:creationId xmlns:a16="http://schemas.microsoft.com/office/drawing/2014/main" id="{22BB28BA-D01A-1939-56BD-76FADDDA0A58}"/>
              </a:ext>
            </a:extLst>
          </p:cNvPr>
          <p:cNvSpPr txBox="1"/>
          <p:nvPr/>
        </p:nvSpPr>
        <p:spPr>
          <a:xfrm>
            <a:off x="4546261" y="2127235"/>
            <a:ext cx="3686783" cy="1200329"/>
          </a:xfrm>
          <a:prstGeom prst="rect">
            <a:avLst/>
          </a:prstGeom>
          <a:noFill/>
        </p:spPr>
        <p:txBody>
          <a:bodyPr wrap="square" rtlCol="0">
            <a:spAutoFit/>
          </a:bodyPr>
          <a:lstStyle/>
          <a:p>
            <a:r>
              <a:rPr lang="en-GB"/>
              <a:t>Age-standardised rate of non-robotic colectomy for colorectal cancer, persons, Apr 2019-March 2023</a:t>
            </a:r>
          </a:p>
        </p:txBody>
      </p:sp>
      <p:sp>
        <p:nvSpPr>
          <p:cNvPr id="13" name="TextBox 12">
            <a:extLst>
              <a:ext uri="{FF2B5EF4-FFF2-40B4-BE49-F238E27FC236}">
                <a16:creationId xmlns:a16="http://schemas.microsoft.com/office/drawing/2014/main" id="{53E00D80-149F-6B5D-3D1D-CF0F6ED57D64}"/>
              </a:ext>
            </a:extLst>
          </p:cNvPr>
          <p:cNvSpPr txBox="1"/>
          <p:nvPr/>
        </p:nvSpPr>
        <p:spPr>
          <a:xfrm>
            <a:off x="8618398" y="2094097"/>
            <a:ext cx="3686783" cy="923330"/>
          </a:xfrm>
          <a:prstGeom prst="rect">
            <a:avLst/>
          </a:prstGeom>
          <a:noFill/>
        </p:spPr>
        <p:txBody>
          <a:bodyPr wrap="square" rtlCol="0">
            <a:spAutoFit/>
          </a:bodyPr>
          <a:lstStyle/>
          <a:p>
            <a:r>
              <a:rPr lang="en-GB"/>
              <a:t>Age-standardised rate of robotic colectomy for colorectal cancer, persons, Apr 2019-March 2023</a:t>
            </a:r>
          </a:p>
        </p:txBody>
      </p:sp>
      <p:pic>
        <p:nvPicPr>
          <p:cNvPr id="17" name="Picture 16">
            <a:extLst>
              <a:ext uri="{FF2B5EF4-FFF2-40B4-BE49-F238E27FC236}">
                <a16:creationId xmlns:a16="http://schemas.microsoft.com/office/drawing/2014/main" id="{E45701CC-4652-CD83-6707-457CE776442A}"/>
              </a:ext>
            </a:extLst>
          </p:cNvPr>
          <p:cNvPicPr>
            <a:picLocks noChangeAspect="1"/>
          </p:cNvPicPr>
          <p:nvPr/>
        </p:nvPicPr>
        <p:blipFill>
          <a:blip r:embed="rId6"/>
          <a:stretch>
            <a:fillRect/>
          </a:stretch>
        </p:blipFill>
        <p:spPr>
          <a:xfrm>
            <a:off x="202355" y="1187589"/>
            <a:ext cx="2409825" cy="885825"/>
          </a:xfrm>
          <a:prstGeom prst="rect">
            <a:avLst/>
          </a:prstGeom>
        </p:spPr>
      </p:pic>
      <p:sp>
        <p:nvSpPr>
          <p:cNvPr id="3" name="TextBox 2">
            <a:extLst>
              <a:ext uri="{FF2B5EF4-FFF2-40B4-BE49-F238E27FC236}">
                <a16:creationId xmlns:a16="http://schemas.microsoft.com/office/drawing/2014/main" id="{00D6957C-E16A-9CC5-A613-F563AF3520A6}"/>
              </a:ext>
            </a:extLst>
          </p:cNvPr>
          <p:cNvSpPr txBox="1"/>
          <p:nvPr/>
        </p:nvSpPr>
        <p:spPr>
          <a:xfrm>
            <a:off x="8610600" y="6452422"/>
            <a:ext cx="2777067" cy="276999"/>
          </a:xfrm>
          <a:prstGeom prst="rect">
            <a:avLst/>
          </a:prstGeom>
          <a:noFill/>
        </p:spPr>
        <p:txBody>
          <a:bodyPr wrap="square" rtlCol="0">
            <a:spAutoFit/>
          </a:bodyPr>
          <a:lstStyle/>
          <a:p>
            <a:r>
              <a:rPr lang="en-GB" sz="1200"/>
              <a:t>(rates shown are per 100,000 people)</a:t>
            </a:r>
          </a:p>
        </p:txBody>
      </p:sp>
      <p:sp>
        <p:nvSpPr>
          <p:cNvPr id="4" name="TextBox 3">
            <a:extLst>
              <a:ext uri="{FF2B5EF4-FFF2-40B4-BE49-F238E27FC236}">
                <a16:creationId xmlns:a16="http://schemas.microsoft.com/office/drawing/2014/main" id="{BC869726-B0F5-8E91-23DE-860E32E3A48E}"/>
              </a:ext>
            </a:extLst>
          </p:cNvPr>
          <p:cNvSpPr txBox="1"/>
          <p:nvPr/>
        </p:nvSpPr>
        <p:spPr>
          <a:xfrm>
            <a:off x="326967" y="6352674"/>
            <a:ext cx="5133913" cy="276999"/>
          </a:xfrm>
          <a:prstGeom prst="rect">
            <a:avLst/>
          </a:prstGeom>
          <a:noFill/>
        </p:spPr>
        <p:txBody>
          <a:bodyPr wrap="square" rtlCol="0">
            <a:spAutoFit/>
          </a:bodyPr>
          <a:lstStyle/>
          <a:p>
            <a:r>
              <a:rPr lang="en-GB" sz="1200" b="1">
                <a:solidFill>
                  <a:schemeClr val="bg1">
                    <a:lumMod val="50000"/>
                  </a:schemeClr>
                </a:solidFill>
              </a:rPr>
              <a:t>Submitted for publication and under review</a:t>
            </a:r>
          </a:p>
        </p:txBody>
      </p:sp>
    </p:spTree>
    <p:extLst>
      <p:ext uri="{BB962C8B-B14F-4D97-AF65-F5344CB8AC3E}">
        <p14:creationId xmlns:p14="http://schemas.microsoft.com/office/powerpoint/2010/main" val="337257279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3">
            <a:extLst>
              <a:ext uri="{FF2B5EF4-FFF2-40B4-BE49-F238E27FC236}">
                <a16:creationId xmlns:a16="http://schemas.microsoft.com/office/drawing/2014/main" id="{684A4A01-E5F0-81BF-0D03-E487650FC6A2}"/>
              </a:ext>
            </a:extLst>
          </p:cNvPr>
          <p:cNvSpPr>
            <a:spLocks noGrp="1"/>
          </p:cNvSpPr>
          <p:nvPr>
            <p:ph type="title"/>
          </p:nvPr>
        </p:nvSpPr>
        <p:spPr>
          <a:xfrm>
            <a:off x="375138" y="414734"/>
            <a:ext cx="11404154" cy="865186"/>
          </a:xfrm>
        </p:spPr>
        <p:txBody>
          <a:bodyPr anchor="ctr">
            <a:normAutofit/>
          </a:bodyPr>
          <a:lstStyle/>
          <a:p>
            <a:r>
              <a:rPr lang="en-US" sz="2300"/>
              <a:t>Robotic colectomy patient flows from ICB of residence to trust of procedure</a:t>
            </a:r>
            <a:br>
              <a:rPr lang="en-US" sz="2300"/>
            </a:br>
            <a:endParaRPr lang="en-US" sz="2300"/>
          </a:p>
        </p:txBody>
      </p:sp>
      <p:pic>
        <p:nvPicPr>
          <p:cNvPr id="3" name="Picture 2">
            <a:extLst>
              <a:ext uri="{FF2B5EF4-FFF2-40B4-BE49-F238E27FC236}">
                <a16:creationId xmlns:a16="http://schemas.microsoft.com/office/drawing/2014/main" id="{E3C7F4CA-8D10-AC9A-E1BB-1C8A10108EBF}"/>
              </a:ext>
            </a:extLst>
          </p:cNvPr>
          <p:cNvPicPr>
            <a:picLocks noChangeAspect="1"/>
          </p:cNvPicPr>
          <p:nvPr/>
        </p:nvPicPr>
        <p:blipFill>
          <a:blip r:embed="rId2"/>
          <a:stretch>
            <a:fillRect/>
          </a:stretch>
        </p:blipFill>
        <p:spPr>
          <a:xfrm>
            <a:off x="3532278" y="1166071"/>
            <a:ext cx="8489148" cy="4796368"/>
          </a:xfrm>
          <a:prstGeom prst="rect">
            <a:avLst/>
          </a:prstGeom>
          <a:noFill/>
        </p:spPr>
      </p:pic>
      <p:sp>
        <p:nvSpPr>
          <p:cNvPr id="2" name="TextBox 1">
            <a:extLst>
              <a:ext uri="{FF2B5EF4-FFF2-40B4-BE49-F238E27FC236}">
                <a16:creationId xmlns:a16="http://schemas.microsoft.com/office/drawing/2014/main" id="{571AEB18-0F49-6EB4-7127-36C2C658CF37}"/>
              </a:ext>
            </a:extLst>
          </p:cNvPr>
          <p:cNvSpPr txBox="1"/>
          <p:nvPr/>
        </p:nvSpPr>
        <p:spPr>
          <a:xfrm>
            <a:off x="375138" y="1279920"/>
            <a:ext cx="2217060" cy="2862322"/>
          </a:xfrm>
          <a:prstGeom prst="rect">
            <a:avLst/>
          </a:prstGeom>
          <a:noFill/>
        </p:spPr>
        <p:txBody>
          <a:bodyPr wrap="square" rtlCol="0">
            <a:spAutoFit/>
          </a:bodyPr>
          <a:lstStyle/>
          <a:p>
            <a:r>
              <a:rPr lang="en-GB" sz="1200"/>
              <a:t>Residents of the Midlands mostly receive robotic surgery in a trust that is also within the region</a:t>
            </a:r>
          </a:p>
          <a:p>
            <a:endParaRPr lang="en-GB" sz="1200"/>
          </a:p>
          <a:p>
            <a:r>
              <a:rPr lang="en-GB" sz="1200"/>
              <a:t>University Hospitals of North Midlands NHS Trust (29.6% n= 325) and University Coventry and Warwickshire NHS Trust (22.0% n= 242) performed the largest proportion of robotic surgeries</a:t>
            </a:r>
          </a:p>
          <a:p>
            <a:endParaRPr lang="en-GB" sz="1200"/>
          </a:p>
          <a:p>
            <a:r>
              <a:rPr lang="en-GB" sz="1200"/>
              <a:t>Residents mainly go to their local trust for robotic surgery</a:t>
            </a:r>
          </a:p>
        </p:txBody>
      </p:sp>
      <p:sp>
        <p:nvSpPr>
          <p:cNvPr id="4" name="TextBox 3">
            <a:extLst>
              <a:ext uri="{FF2B5EF4-FFF2-40B4-BE49-F238E27FC236}">
                <a16:creationId xmlns:a16="http://schemas.microsoft.com/office/drawing/2014/main" id="{818F3065-6642-B235-6D9B-7CBBDE509C4E}"/>
              </a:ext>
            </a:extLst>
          </p:cNvPr>
          <p:cNvSpPr txBox="1"/>
          <p:nvPr/>
        </p:nvSpPr>
        <p:spPr>
          <a:xfrm>
            <a:off x="326967" y="6352674"/>
            <a:ext cx="5133913" cy="276999"/>
          </a:xfrm>
          <a:prstGeom prst="rect">
            <a:avLst/>
          </a:prstGeom>
          <a:noFill/>
        </p:spPr>
        <p:txBody>
          <a:bodyPr wrap="square" rtlCol="0">
            <a:spAutoFit/>
          </a:bodyPr>
          <a:lstStyle/>
          <a:p>
            <a:r>
              <a:rPr lang="en-GB" sz="1200" b="1">
                <a:solidFill>
                  <a:schemeClr val="bg1">
                    <a:lumMod val="50000"/>
                  </a:schemeClr>
                </a:solidFill>
              </a:rPr>
              <a:t>Submitted for publication and under review</a:t>
            </a:r>
          </a:p>
        </p:txBody>
      </p:sp>
    </p:spTree>
    <p:extLst>
      <p:ext uri="{BB962C8B-B14F-4D97-AF65-F5344CB8AC3E}">
        <p14:creationId xmlns:p14="http://schemas.microsoft.com/office/powerpoint/2010/main" val="158632463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750E3-3A4A-07B7-2D95-BFDCB3EF091E}"/>
              </a:ext>
            </a:extLst>
          </p:cNvPr>
          <p:cNvSpPr>
            <a:spLocks noGrp="1"/>
          </p:cNvSpPr>
          <p:nvPr>
            <p:ph type="title"/>
          </p:nvPr>
        </p:nvSpPr>
        <p:spPr/>
        <p:txBody>
          <a:bodyPr/>
          <a:lstStyle/>
          <a:p>
            <a:r>
              <a:rPr lang="en-GB"/>
              <a:t>Uterine cancer tables</a:t>
            </a:r>
          </a:p>
        </p:txBody>
      </p:sp>
      <p:pic>
        <p:nvPicPr>
          <p:cNvPr id="6" name="Picture 5">
            <a:extLst>
              <a:ext uri="{FF2B5EF4-FFF2-40B4-BE49-F238E27FC236}">
                <a16:creationId xmlns:a16="http://schemas.microsoft.com/office/drawing/2014/main" id="{2344FD37-A027-F972-26EE-9892EF6ED6FA}"/>
              </a:ext>
            </a:extLst>
          </p:cNvPr>
          <p:cNvPicPr>
            <a:picLocks noChangeAspect="1"/>
          </p:cNvPicPr>
          <p:nvPr/>
        </p:nvPicPr>
        <p:blipFill>
          <a:blip r:embed="rId2"/>
          <a:stretch>
            <a:fillRect/>
          </a:stretch>
        </p:blipFill>
        <p:spPr>
          <a:xfrm>
            <a:off x="326659" y="1297186"/>
            <a:ext cx="2409825" cy="885825"/>
          </a:xfrm>
          <a:prstGeom prst="rect">
            <a:avLst/>
          </a:prstGeom>
        </p:spPr>
      </p:pic>
      <p:pic>
        <p:nvPicPr>
          <p:cNvPr id="7" name="Picture 6">
            <a:extLst>
              <a:ext uri="{FF2B5EF4-FFF2-40B4-BE49-F238E27FC236}">
                <a16:creationId xmlns:a16="http://schemas.microsoft.com/office/drawing/2014/main" id="{08201755-9691-3E74-392D-C7F223E00F16}"/>
              </a:ext>
            </a:extLst>
          </p:cNvPr>
          <p:cNvPicPr>
            <a:picLocks noChangeAspect="1"/>
          </p:cNvPicPr>
          <p:nvPr/>
        </p:nvPicPr>
        <p:blipFill>
          <a:blip r:embed="rId3"/>
          <a:stretch>
            <a:fillRect/>
          </a:stretch>
        </p:blipFill>
        <p:spPr>
          <a:xfrm>
            <a:off x="326659" y="2505973"/>
            <a:ext cx="11706034" cy="3184313"/>
          </a:xfrm>
          <a:prstGeom prst="rect">
            <a:avLst/>
          </a:prstGeom>
        </p:spPr>
      </p:pic>
      <p:sp>
        <p:nvSpPr>
          <p:cNvPr id="3" name="TextBox 2">
            <a:extLst>
              <a:ext uri="{FF2B5EF4-FFF2-40B4-BE49-F238E27FC236}">
                <a16:creationId xmlns:a16="http://schemas.microsoft.com/office/drawing/2014/main" id="{E5290C7E-00DB-C892-6803-26B73B37128A}"/>
              </a:ext>
            </a:extLst>
          </p:cNvPr>
          <p:cNvSpPr txBox="1"/>
          <p:nvPr/>
        </p:nvSpPr>
        <p:spPr>
          <a:xfrm>
            <a:off x="8610600" y="6452422"/>
            <a:ext cx="2777067" cy="276999"/>
          </a:xfrm>
          <a:prstGeom prst="rect">
            <a:avLst/>
          </a:prstGeom>
          <a:noFill/>
        </p:spPr>
        <p:txBody>
          <a:bodyPr wrap="square" rtlCol="0">
            <a:spAutoFit/>
          </a:bodyPr>
          <a:lstStyle/>
          <a:p>
            <a:r>
              <a:rPr lang="en-GB" sz="1200"/>
              <a:t>(rates shown are per 100,000 people)</a:t>
            </a:r>
          </a:p>
        </p:txBody>
      </p:sp>
      <p:sp>
        <p:nvSpPr>
          <p:cNvPr id="4" name="TextBox 3">
            <a:extLst>
              <a:ext uri="{FF2B5EF4-FFF2-40B4-BE49-F238E27FC236}">
                <a16:creationId xmlns:a16="http://schemas.microsoft.com/office/drawing/2014/main" id="{5D5F4127-F57F-8F99-4571-9F68385EC8AD}"/>
              </a:ext>
            </a:extLst>
          </p:cNvPr>
          <p:cNvSpPr txBox="1"/>
          <p:nvPr/>
        </p:nvSpPr>
        <p:spPr>
          <a:xfrm>
            <a:off x="326967" y="6352674"/>
            <a:ext cx="5133913" cy="276999"/>
          </a:xfrm>
          <a:prstGeom prst="rect">
            <a:avLst/>
          </a:prstGeom>
          <a:noFill/>
        </p:spPr>
        <p:txBody>
          <a:bodyPr wrap="square" rtlCol="0">
            <a:spAutoFit/>
          </a:bodyPr>
          <a:lstStyle/>
          <a:p>
            <a:r>
              <a:rPr lang="en-GB" sz="1200" b="1">
                <a:solidFill>
                  <a:schemeClr val="bg1">
                    <a:lumMod val="50000"/>
                  </a:schemeClr>
                </a:solidFill>
              </a:rPr>
              <a:t>Submitted for publication and under review</a:t>
            </a:r>
          </a:p>
        </p:txBody>
      </p:sp>
    </p:spTree>
    <p:extLst>
      <p:ext uri="{BB962C8B-B14F-4D97-AF65-F5344CB8AC3E}">
        <p14:creationId xmlns:p14="http://schemas.microsoft.com/office/powerpoint/2010/main" val="32371675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09440-C161-4D4E-95D3-1243B3709EDA}"/>
              </a:ext>
            </a:extLst>
          </p:cNvPr>
          <p:cNvSpPr>
            <a:spLocks noGrp="1"/>
          </p:cNvSpPr>
          <p:nvPr>
            <p:ph type="title"/>
          </p:nvPr>
        </p:nvSpPr>
        <p:spPr>
          <a:xfrm>
            <a:off x="126460" y="110988"/>
            <a:ext cx="11404154" cy="865186"/>
          </a:xfrm>
        </p:spPr>
        <p:txBody>
          <a:bodyPr/>
          <a:lstStyle/>
          <a:p>
            <a:r>
              <a:rPr lang="en-US"/>
              <a:t>Uterine cancer maps</a:t>
            </a:r>
          </a:p>
        </p:txBody>
      </p:sp>
      <p:sp>
        <p:nvSpPr>
          <p:cNvPr id="11" name="TextBox 10">
            <a:extLst>
              <a:ext uri="{FF2B5EF4-FFF2-40B4-BE49-F238E27FC236}">
                <a16:creationId xmlns:a16="http://schemas.microsoft.com/office/drawing/2014/main" id="{E1F69B38-AA5B-153A-C591-921091F78391}"/>
              </a:ext>
            </a:extLst>
          </p:cNvPr>
          <p:cNvSpPr txBox="1"/>
          <p:nvPr/>
        </p:nvSpPr>
        <p:spPr>
          <a:xfrm>
            <a:off x="126458" y="2127235"/>
            <a:ext cx="3686783" cy="923330"/>
          </a:xfrm>
          <a:prstGeom prst="rect">
            <a:avLst/>
          </a:prstGeom>
          <a:noFill/>
        </p:spPr>
        <p:txBody>
          <a:bodyPr wrap="square" rtlCol="0">
            <a:spAutoFit/>
          </a:bodyPr>
          <a:lstStyle/>
          <a:p>
            <a:r>
              <a:rPr lang="en-GB"/>
              <a:t>Age-standardised incidence of uterine cancer (ICD10 C54-C55) – females, 2018-2020</a:t>
            </a:r>
          </a:p>
        </p:txBody>
      </p:sp>
      <p:sp>
        <p:nvSpPr>
          <p:cNvPr id="12" name="TextBox 11">
            <a:extLst>
              <a:ext uri="{FF2B5EF4-FFF2-40B4-BE49-F238E27FC236}">
                <a16:creationId xmlns:a16="http://schemas.microsoft.com/office/drawing/2014/main" id="{22BB28BA-D01A-1939-56BD-76FADDDA0A58}"/>
              </a:ext>
            </a:extLst>
          </p:cNvPr>
          <p:cNvSpPr txBox="1"/>
          <p:nvPr/>
        </p:nvSpPr>
        <p:spPr>
          <a:xfrm>
            <a:off x="4546261" y="1955597"/>
            <a:ext cx="3686783" cy="1200329"/>
          </a:xfrm>
          <a:prstGeom prst="rect">
            <a:avLst/>
          </a:prstGeom>
          <a:noFill/>
        </p:spPr>
        <p:txBody>
          <a:bodyPr wrap="square" rtlCol="0">
            <a:spAutoFit/>
          </a:bodyPr>
          <a:lstStyle/>
          <a:p>
            <a:r>
              <a:rPr lang="en-GB"/>
              <a:t>Age-standardised rate of non-robotic hysterectomy for uterine cancer, females, Apr 2019-March 2023</a:t>
            </a:r>
          </a:p>
        </p:txBody>
      </p:sp>
      <p:sp>
        <p:nvSpPr>
          <p:cNvPr id="13" name="TextBox 12">
            <a:extLst>
              <a:ext uri="{FF2B5EF4-FFF2-40B4-BE49-F238E27FC236}">
                <a16:creationId xmlns:a16="http://schemas.microsoft.com/office/drawing/2014/main" id="{53E00D80-149F-6B5D-3D1D-CF0F6ED57D64}"/>
              </a:ext>
            </a:extLst>
          </p:cNvPr>
          <p:cNvSpPr txBox="1"/>
          <p:nvPr/>
        </p:nvSpPr>
        <p:spPr>
          <a:xfrm>
            <a:off x="8579488" y="1966747"/>
            <a:ext cx="3686783" cy="923330"/>
          </a:xfrm>
          <a:prstGeom prst="rect">
            <a:avLst/>
          </a:prstGeom>
          <a:noFill/>
        </p:spPr>
        <p:txBody>
          <a:bodyPr wrap="square" rtlCol="0">
            <a:spAutoFit/>
          </a:bodyPr>
          <a:lstStyle/>
          <a:p>
            <a:r>
              <a:rPr lang="en-GB"/>
              <a:t>Age-standardised rate of robotic hysterectomy for uterine cancer, females, Apr 2019-March 2023</a:t>
            </a:r>
          </a:p>
        </p:txBody>
      </p:sp>
      <p:pic>
        <p:nvPicPr>
          <p:cNvPr id="17" name="Picture 16">
            <a:extLst>
              <a:ext uri="{FF2B5EF4-FFF2-40B4-BE49-F238E27FC236}">
                <a16:creationId xmlns:a16="http://schemas.microsoft.com/office/drawing/2014/main" id="{E45701CC-4652-CD83-6707-457CE776442A}"/>
              </a:ext>
            </a:extLst>
          </p:cNvPr>
          <p:cNvPicPr>
            <a:picLocks noChangeAspect="1"/>
          </p:cNvPicPr>
          <p:nvPr/>
        </p:nvPicPr>
        <p:blipFill>
          <a:blip r:embed="rId3"/>
          <a:stretch>
            <a:fillRect/>
          </a:stretch>
        </p:blipFill>
        <p:spPr>
          <a:xfrm>
            <a:off x="202355" y="1187589"/>
            <a:ext cx="2409825" cy="885825"/>
          </a:xfrm>
          <a:prstGeom prst="rect">
            <a:avLst/>
          </a:prstGeom>
        </p:spPr>
      </p:pic>
      <p:pic>
        <p:nvPicPr>
          <p:cNvPr id="4" name="Picture 3">
            <a:extLst>
              <a:ext uri="{FF2B5EF4-FFF2-40B4-BE49-F238E27FC236}">
                <a16:creationId xmlns:a16="http://schemas.microsoft.com/office/drawing/2014/main" id="{BEB39604-88C6-C0FC-FED7-B80F531E43FC}"/>
              </a:ext>
            </a:extLst>
          </p:cNvPr>
          <p:cNvPicPr>
            <a:picLocks noChangeAspect="1"/>
          </p:cNvPicPr>
          <p:nvPr/>
        </p:nvPicPr>
        <p:blipFill>
          <a:blip r:embed="rId4"/>
          <a:stretch>
            <a:fillRect/>
          </a:stretch>
        </p:blipFill>
        <p:spPr>
          <a:xfrm>
            <a:off x="105307" y="3017427"/>
            <a:ext cx="3519925" cy="3275578"/>
          </a:xfrm>
          <a:prstGeom prst="rect">
            <a:avLst/>
          </a:prstGeom>
        </p:spPr>
      </p:pic>
      <p:pic>
        <p:nvPicPr>
          <p:cNvPr id="7" name="Picture 6">
            <a:extLst>
              <a:ext uri="{FF2B5EF4-FFF2-40B4-BE49-F238E27FC236}">
                <a16:creationId xmlns:a16="http://schemas.microsoft.com/office/drawing/2014/main" id="{6630C9B4-F228-C9E1-AC3A-EF5E78420D85}"/>
              </a:ext>
            </a:extLst>
          </p:cNvPr>
          <p:cNvPicPr>
            <a:picLocks noChangeAspect="1"/>
          </p:cNvPicPr>
          <p:nvPr/>
        </p:nvPicPr>
        <p:blipFill>
          <a:blip r:embed="rId5"/>
          <a:stretch>
            <a:fillRect/>
          </a:stretch>
        </p:blipFill>
        <p:spPr>
          <a:xfrm>
            <a:off x="8505217" y="2932199"/>
            <a:ext cx="3686783" cy="3403450"/>
          </a:xfrm>
          <a:prstGeom prst="rect">
            <a:avLst/>
          </a:prstGeom>
        </p:spPr>
      </p:pic>
      <p:pic>
        <p:nvPicPr>
          <p:cNvPr id="14" name="Picture 13">
            <a:extLst>
              <a:ext uri="{FF2B5EF4-FFF2-40B4-BE49-F238E27FC236}">
                <a16:creationId xmlns:a16="http://schemas.microsoft.com/office/drawing/2014/main" id="{691796FF-BB5F-DF81-9953-FAA8BAAC219E}"/>
              </a:ext>
            </a:extLst>
          </p:cNvPr>
          <p:cNvPicPr>
            <a:picLocks noChangeAspect="1"/>
          </p:cNvPicPr>
          <p:nvPr/>
        </p:nvPicPr>
        <p:blipFill>
          <a:blip r:embed="rId6"/>
          <a:stretch>
            <a:fillRect/>
          </a:stretch>
        </p:blipFill>
        <p:spPr>
          <a:xfrm>
            <a:off x="4358252" y="3050565"/>
            <a:ext cx="3686784" cy="3285084"/>
          </a:xfrm>
          <a:prstGeom prst="rect">
            <a:avLst/>
          </a:prstGeom>
        </p:spPr>
      </p:pic>
      <p:sp>
        <p:nvSpPr>
          <p:cNvPr id="3" name="TextBox 2">
            <a:extLst>
              <a:ext uri="{FF2B5EF4-FFF2-40B4-BE49-F238E27FC236}">
                <a16:creationId xmlns:a16="http://schemas.microsoft.com/office/drawing/2014/main" id="{8ECC591B-3968-F6EE-DC8E-C97B65700E10}"/>
              </a:ext>
            </a:extLst>
          </p:cNvPr>
          <p:cNvSpPr txBox="1"/>
          <p:nvPr/>
        </p:nvSpPr>
        <p:spPr>
          <a:xfrm>
            <a:off x="8610600" y="6452422"/>
            <a:ext cx="2777067" cy="276999"/>
          </a:xfrm>
          <a:prstGeom prst="rect">
            <a:avLst/>
          </a:prstGeom>
          <a:noFill/>
        </p:spPr>
        <p:txBody>
          <a:bodyPr wrap="square" rtlCol="0">
            <a:spAutoFit/>
          </a:bodyPr>
          <a:lstStyle/>
          <a:p>
            <a:r>
              <a:rPr lang="en-GB" sz="1200"/>
              <a:t>(rates shown are per 100,000 people)</a:t>
            </a:r>
          </a:p>
        </p:txBody>
      </p:sp>
      <p:sp>
        <p:nvSpPr>
          <p:cNvPr id="5" name="TextBox 4">
            <a:extLst>
              <a:ext uri="{FF2B5EF4-FFF2-40B4-BE49-F238E27FC236}">
                <a16:creationId xmlns:a16="http://schemas.microsoft.com/office/drawing/2014/main" id="{67F1F61A-3982-FB6C-617F-71233FF86818}"/>
              </a:ext>
            </a:extLst>
          </p:cNvPr>
          <p:cNvSpPr txBox="1"/>
          <p:nvPr/>
        </p:nvSpPr>
        <p:spPr>
          <a:xfrm>
            <a:off x="326967" y="6352674"/>
            <a:ext cx="5133913" cy="276999"/>
          </a:xfrm>
          <a:prstGeom prst="rect">
            <a:avLst/>
          </a:prstGeom>
          <a:noFill/>
        </p:spPr>
        <p:txBody>
          <a:bodyPr wrap="square" rtlCol="0">
            <a:spAutoFit/>
          </a:bodyPr>
          <a:lstStyle/>
          <a:p>
            <a:r>
              <a:rPr lang="en-GB" sz="1200" b="1">
                <a:solidFill>
                  <a:schemeClr val="bg1">
                    <a:lumMod val="50000"/>
                  </a:schemeClr>
                </a:solidFill>
              </a:rPr>
              <a:t>Submitted for publication and under review</a:t>
            </a:r>
          </a:p>
        </p:txBody>
      </p:sp>
    </p:spTree>
    <p:extLst>
      <p:ext uri="{BB962C8B-B14F-4D97-AF65-F5344CB8AC3E}">
        <p14:creationId xmlns:p14="http://schemas.microsoft.com/office/powerpoint/2010/main" val="103478895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483BF-15BF-433B-A761-6A89EEAE80F1}"/>
              </a:ext>
            </a:extLst>
          </p:cNvPr>
          <p:cNvSpPr>
            <a:spLocks noGrp="1"/>
          </p:cNvSpPr>
          <p:nvPr>
            <p:ph type="title"/>
          </p:nvPr>
        </p:nvSpPr>
        <p:spPr/>
        <p:txBody>
          <a:bodyPr>
            <a:normAutofit fontScale="90000"/>
          </a:bodyPr>
          <a:lstStyle/>
          <a:p>
            <a:r>
              <a:rPr lang="en-US"/>
              <a:t>Robotic hysterectomy patient flows from ICB of residence to trust of procedure</a:t>
            </a:r>
            <a:endParaRPr lang="en-GB"/>
          </a:p>
        </p:txBody>
      </p:sp>
      <p:pic>
        <p:nvPicPr>
          <p:cNvPr id="5" name="Picture 4">
            <a:extLst>
              <a:ext uri="{FF2B5EF4-FFF2-40B4-BE49-F238E27FC236}">
                <a16:creationId xmlns:a16="http://schemas.microsoft.com/office/drawing/2014/main" id="{7FA9B0AC-2B8B-FFC2-9541-73A12E77E5C0}"/>
              </a:ext>
            </a:extLst>
          </p:cNvPr>
          <p:cNvPicPr>
            <a:picLocks noChangeAspect="1"/>
          </p:cNvPicPr>
          <p:nvPr/>
        </p:nvPicPr>
        <p:blipFill>
          <a:blip r:embed="rId2"/>
          <a:stretch>
            <a:fillRect/>
          </a:stretch>
        </p:blipFill>
        <p:spPr>
          <a:xfrm>
            <a:off x="3427560" y="1464966"/>
            <a:ext cx="8603376" cy="4742887"/>
          </a:xfrm>
          <a:prstGeom prst="rect">
            <a:avLst/>
          </a:prstGeom>
        </p:spPr>
      </p:pic>
      <p:sp>
        <p:nvSpPr>
          <p:cNvPr id="3" name="TextBox 2">
            <a:extLst>
              <a:ext uri="{FF2B5EF4-FFF2-40B4-BE49-F238E27FC236}">
                <a16:creationId xmlns:a16="http://schemas.microsoft.com/office/drawing/2014/main" id="{4525DC8E-3AEC-86DC-6E5F-5F059B1DB5C7}"/>
              </a:ext>
            </a:extLst>
          </p:cNvPr>
          <p:cNvSpPr txBox="1"/>
          <p:nvPr/>
        </p:nvSpPr>
        <p:spPr>
          <a:xfrm>
            <a:off x="358360" y="1464966"/>
            <a:ext cx="2217060" cy="3970318"/>
          </a:xfrm>
          <a:prstGeom prst="rect">
            <a:avLst/>
          </a:prstGeom>
          <a:noFill/>
        </p:spPr>
        <p:txBody>
          <a:bodyPr wrap="square" rtlCol="0">
            <a:spAutoFit/>
          </a:bodyPr>
          <a:lstStyle/>
          <a:p>
            <a:r>
              <a:rPr lang="en-GB" sz="1200"/>
              <a:t>Residents of the Midlands mostly go to a trust that is also within the region for robotic surgery, although 13.7% are carried out by trusts in other regions – residents from Derby and Derbyshire and Herefordshire and Worcestershire make up the greatest proportion of this group</a:t>
            </a:r>
          </a:p>
          <a:p>
            <a:endParaRPr lang="en-GB" sz="1200"/>
          </a:p>
          <a:p>
            <a:r>
              <a:rPr lang="en-GB" sz="1200"/>
              <a:t>University Hospitals Coventry and Warwickshire NHS Trust (25.3%) and University Hospitals of Leicester(19.8%) performed the largest proportion of robotic surgeries</a:t>
            </a:r>
          </a:p>
          <a:p>
            <a:endParaRPr lang="en-GB" sz="1200"/>
          </a:p>
          <a:p>
            <a:r>
              <a:rPr lang="en-GB" sz="1200"/>
              <a:t>Residents mainly go to their local trust for robotic surgery</a:t>
            </a:r>
          </a:p>
        </p:txBody>
      </p:sp>
      <p:sp>
        <p:nvSpPr>
          <p:cNvPr id="4" name="TextBox 3">
            <a:extLst>
              <a:ext uri="{FF2B5EF4-FFF2-40B4-BE49-F238E27FC236}">
                <a16:creationId xmlns:a16="http://schemas.microsoft.com/office/drawing/2014/main" id="{C4F0D9AF-F0DD-1B5B-7F57-3E6FB7D0499D}"/>
              </a:ext>
            </a:extLst>
          </p:cNvPr>
          <p:cNvSpPr txBox="1"/>
          <p:nvPr/>
        </p:nvSpPr>
        <p:spPr>
          <a:xfrm>
            <a:off x="326967" y="6352674"/>
            <a:ext cx="5133913" cy="276999"/>
          </a:xfrm>
          <a:prstGeom prst="rect">
            <a:avLst/>
          </a:prstGeom>
          <a:noFill/>
        </p:spPr>
        <p:txBody>
          <a:bodyPr wrap="square" rtlCol="0">
            <a:spAutoFit/>
          </a:bodyPr>
          <a:lstStyle/>
          <a:p>
            <a:r>
              <a:rPr lang="en-GB" sz="1200" b="1">
                <a:solidFill>
                  <a:schemeClr val="bg1">
                    <a:lumMod val="50000"/>
                  </a:schemeClr>
                </a:solidFill>
              </a:rPr>
              <a:t>Submitted for publication and under review</a:t>
            </a:r>
          </a:p>
        </p:txBody>
      </p:sp>
    </p:spTree>
    <p:extLst>
      <p:ext uri="{BB962C8B-B14F-4D97-AF65-F5344CB8AC3E}">
        <p14:creationId xmlns:p14="http://schemas.microsoft.com/office/powerpoint/2010/main" val="316838157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NHSD-Refresh-Theme-NOV1120B">
  <a:themeElements>
    <a:clrScheme name="Custom 2">
      <a:dk1>
        <a:srgbClr val="FFFFFF"/>
      </a:dk1>
      <a:lt1>
        <a:srgbClr val="231F20"/>
      </a:lt1>
      <a:dk2>
        <a:srgbClr val="005EB8"/>
      </a:dk2>
      <a:lt2>
        <a:srgbClr val="F4F6F8"/>
      </a:lt2>
      <a:accent1>
        <a:srgbClr val="003087"/>
      </a:accent1>
      <a:accent2>
        <a:srgbClr val="768692"/>
      </a:accent2>
      <a:accent3>
        <a:srgbClr val="C7CED3"/>
      </a:accent3>
      <a:accent4>
        <a:srgbClr val="99DDEB"/>
      </a:accent4>
      <a:accent5>
        <a:srgbClr val="80D2CC"/>
      </a:accent5>
      <a:accent6>
        <a:srgbClr val="425563"/>
      </a:accent6>
      <a:hlink>
        <a:srgbClr val="005EB8"/>
      </a:hlink>
      <a:folHlink>
        <a:srgbClr val="003087"/>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HSD-PPT-Template-Refresh_NOV2020-B" id="{06B772CD-B1AE-2743-BE7F-0BA8B46714EA}" vid="{16F65E12-3586-BC44-90B1-43C17D38503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BF47E6C19B06A4188AED30E7CF19FFC" ma:contentTypeVersion="17" ma:contentTypeDescription="Create a new document." ma:contentTypeScope="" ma:versionID="6e593656755532c15ef1d015c28b32a7">
  <xsd:schema xmlns:xsd="http://www.w3.org/2001/XMLSchema" xmlns:xs="http://www.w3.org/2001/XMLSchema" xmlns:p="http://schemas.microsoft.com/office/2006/metadata/properties" xmlns:ns2="8c4b0111-c53c-4172-9557-6b57942d464b" xmlns:ns3="d69ecf06-fcd1-43cf-b7f9-53d3d43b3287" targetNamespace="http://schemas.microsoft.com/office/2006/metadata/properties" ma:root="true" ma:fieldsID="467bcdb9fb587a3a5ffc7e06adeab043" ns2:_="" ns3:_="">
    <xsd:import namespace="8c4b0111-c53c-4172-9557-6b57942d464b"/>
    <xsd:import namespace="d69ecf06-fcd1-43cf-b7f9-53d3d43b3287"/>
    <xsd:element name="properties">
      <xsd:complexType>
        <xsd:sequence>
          <xsd:element name="documentManagement">
            <xsd:complexType>
              <xsd:all>
                <xsd:element ref="ns2:Review_x0020_Date" minOccurs="0"/>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3:_ip_UnifiedCompliancePolicyProperties" minOccurs="0"/>
                <xsd:element ref="ns3:_ip_UnifiedCompliancePolicyUIAction"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c4b0111-c53c-4172-9557-6b57942d464b" elementFormDefault="qualified">
    <xsd:import namespace="http://schemas.microsoft.com/office/2006/documentManagement/types"/>
    <xsd:import namespace="http://schemas.microsoft.com/office/infopath/2007/PartnerControls"/>
    <xsd:element name="Review_x0020_Date" ma:index="5" nillable="true" ma:displayName="Review date" ma:indexed="true" ma:internalName="Review_x0020_Date" ma:readOnly="fals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2c8d5fda-b97d-42c6-97e2-f76465e161c0" ma:termSetId="09814cd3-568e-fe90-9814-8d621ff8fb84" ma:anchorId="fba54fb3-c3e1-fe81-a776-ca4b69148c4d" ma:open="true" ma:isKeyword="false">
      <xsd:complexType>
        <xsd:sequence>
          <xsd:element ref="pc:Terms" minOccurs="0" maxOccurs="1"/>
        </xsd:sequence>
      </xsd:complexType>
    </xsd:element>
    <xsd:element name="MediaServiceOCR" ma:index="22"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69ecf06-fcd1-43cf-b7f9-53d3d43b3287" elementFormDefault="qualified">
    <xsd:import namespace="http://schemas.microsoft.com/office/2006/documentManagement/types"/>
    <xsd:import namespace="http://schemas.microsoft.com/office/infopath/2007/PartnerControls"/>
    <xsd:element name="_ip_UnifiedCompliancePolicyProperties" ma:index="17" nillable="true" ma:displayName="Unified Compliance Policy Properties" ma:internalName="_ip_UnifiedCompliancePolicyProperties" ma:readOnly="false">
      <xsd:simpleType>
        <xsd:restriction base="dms:Note"/>
      </xsd:simpleType>
    </xsd:element>
    <xsd:element name="_ip_UnifiedCompliancePolicyUIAction" ma:index="18" nillable="true" ma:displayName="Unified Compliance Policy UI Action" ma:hidden="true" ma:internalName="_ip_UnifiedCompliancePolicyUIAction" ma:readOnly="false">
      <xsd:simpleType>
        <xsd:restriction base="dms:Text"/>
      </xsd:simpleType>
    </xsd:element>
    <xsd:element name="TaxCatchAll" ma:index="21" nillable="true" ma:displayName="Taxonomy Catch All Column" ma:hidden="true" ma:list="{93f87f42-180b-4a0c-8eeb-1e46c6561b9c}" ma:internalName="TaxCatchAll" ma:showField="CatchAllData" ma:web="d69ecf06-fcd1-43cf-b7f9-53d3d43b328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7"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Review_x0020_Date xmlns="8c4b0111-c53c-4172-9557-6b57942d464b" xsi:nil="true"/>
    <lcf76f155ced4ddcb4097134ff3c332f xmlns="8c4b0111-c53c-4172-9557-6b57942d464b">
      <Terms xmlns="http://schemas.microsoft.com/office/infopath/2007/PartnerControls"/>
    </lcf76f155ced4ddcb4097134ff3c332f>
    <_ip_UnifiedCompliancePolicyUIAction xmlns="d69ecf06-fcd1-43cf-b7f9-53d3d43b3287" xsi:nil="true"/>
    <_ip_UnifiedCompliancePolicyProperties xmlns="d69ecf06-fcd1-43cf-b7f9-53d3d43b3287" xsi:nil="true"/>
    <TaxCatchAll xmlns="d69ecf06-fcd1-43cf-b7f9-53d3d43b3287" xsi:nil="true"/>
  </documentManagement>
</p:properties>
</file>

<file path=customXml/itemProps1.xml><?xml version="1.0" encoding="utf-8"?>
<ds:datastoreItem xmlns:ds="http://schemas.openxmlformats.org/officeDocument/2006/customXml" ds:itemID="{B7B6D4F5-ECA0-4A22-A4DD-3335756FD664}">
  <ds:schemaRefs>
    <ds:schemaRef ds:uri="http://schemas.microsoft.com/sharepoint/v3/contenttype/forms"/>
  </ds:schemaRefs>
</ds:datastoreItem>
</file>

<file path=customXml/itemProps2.xml><?xml version="1.0" encoding="utf-8"?>
<ds:datastoreItem xmlns:ds="http://schemas.openxmlformats.org/officeDocument/2006/customXml" ds:itemID="{AAE8B1BE-59FE-4992-8243-275851E82E04}">
  <ds:schemaRefs>
    <ds:schemaRef ds:uri="8c4b0111-c53c-4172-9557-6b57942d464b"/>
    <ds:schemaRef ds:uri="d69ecf06-fcd1-43cf-b7f9-53d3d43b328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A12B3C52-C4E5-4003-8240-632FDE102EAB}">
  <ds:schemaRefs>
    <ds:schemaRef ds:uri="8c4b0111-c53c-4172-9557-6b57942d464b"/>
    <ds:schemaRef ds:uri="d69ecf06-fcd1-43cf-b7f9-53d3d43b3287"/>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Widescreen</PresentationFormat>
  <Slides>18</Slides>
  <Notes>4</Notes>
  <HiddenSlides>0</HiddenSlide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NHSD-Refresh-Theme-NOV1120B</vt:lpstr>
      <vt:lpstr>Geographical Variation in robotic surgical procedures in the Midlands</vt:lpstr>
      <vt:lpstr>Introduction</vt:lpstr>
      <vt:lpstr>Headlines</vt:lpstr>
      <vt:lpstr>Methodology</vt:lpstr>
      <vt:lpstr>Methodology – OPCS codes to define procedures</vt:lpstr>
      <vt:lpstr>Overview of robotic procedures for defined  indications – cystectomy, prostatectomy, nephrectomy</vt:lpstr>
      <vt:lpstr>Overview of robotic procedures for defined  indications – colectomy</vt:lpstr>
      <vt:lpstr>Overview of robotic procedures for defined  indications – hysterectomy</vt:lpstr>
      <vt:lpstr>Overview of robotic procedures for radical and total nephrectomy separately</vt:lpstr>
      <vt:lpstr>Urological cancer tables</vt:lpstr>
      <vt:lpstr>Urological cancer maps</vt:lpstr>
      <vt:lpstr>Robotic cystectomy, nephrectomy, prostatectomy patient flows from ICB of residence to trust of procedure </vt:lpstr>
      <vt:lpstr>Colorectal cancer tables</vt:lpstr>
      <vt:lpstr>Colorectal cancer maps</vt:lpstr>
      <vt:lpstr>Robotic colectomy patient flows from ICB of residence to trust of procedure </vt:lpstr>
      <vt:lpstr>Uterine cancer tables</vt:lpstr>
      <vt:lpstr>Uterine cancer maps</vt:lpstr>
      <vt:lpstr>Robotic hysterectomy patient flows from ICB of residence to trust of procedure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Gregory Wye</dc:creator>
  <cp:revision>1</cp:revision>
  <dcterms:created xsi:type="dcterms:W3CDTF">2020-11-30T10:49:03Z</dcterms:created>
  <dcterms:modified xsi:type="dcterms:W3CDTF">2025-06-17T12:57:43Z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0x010100CBF47E6C19B06A4188AED30E7CF19FFC</vt:lpwstr>
  </property>
  <property fmtid="{D5CDD505-2E9C-101B-9397-08002B2CF9AE}" pid="3" name="_dlc_DocIdItemGuid">
    <vt:lpwstr>56579ddb-1cdf-4035-9a3d-2da04fab6c26</vt:lpwstr>
  </property>
  <property fmtid="{D5CDD505-2E9C-101B-9397-08002B2CF9AE}" pid="4" name="MediaServiceImageTags">
    <vt:lpwstr/>
  </property>
  <property fmtid="{D5CDD505-2E9C-101B-9397-08002B2CF9AE}" pid="5" name="Order">
    <vt:r8>761000</vt:r8>
  </property>
  <property fmtid="{D5CDD505-2E9C-101B-9397-08002B2CF9AE}" pid="6" name="_ExtendedDescription">
    <vt:lpwstr/>
  </property>
</Properties>
</file>